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 ContentType="image/tiff"/>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74" r:id="rId2"/>
    <p:sldMasterId id="2147483688" r:id="rId3"/>
  </p:sldMasterIdLst>
  <p:notesMasterIdLst>
    <p:notesMasterId r:id="rId13"/>
  </p:notesMasterIdLst>
  <p:handoutMasterIdLst>
    <p:handoutMasterId r:id="rId14"/>
  </p:handoutMasterIdLst>
  <p:sldIdLst>
    <p:sldId id="256" r:id="rId4"/>
    <p:sldId id="282" r:id="rId5"/>
    <p:sldId id="283" r:id="rId6"/>
    <p:sldId id="286" r:id="rId7"/>
    <p:sldId id="285" r:id="rId8"/>
    <p:sldId id="287" r:id="rId9"/>
    <p:sldId id="288" r:id="rId10"/>
    <p:sldId id="289" r:id="rId11"/>
    <p:sldId id="264"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FC2B1"/>
    <a:srgbClr val="92C2CA"/>
    <a:srgbClr val="73FDD6"/>
    <a:srgbClr val="94989C"/>
    <a:srgbClr val="7F64ED"/>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1658"/>
    <p:restoredTop sz="81687"/>
  </p:normalViewPr>
  <p:slideViewPr>
    <p:cSldViewPr snapToGrid="0">
      <p:cViewPr varScale="1">
        <p:scale>
          <a:sx n="76" d="100"/>
          <a:sy n="76" d="100"/>
        </p:scale>
        <p:origin x="216" y="760"/>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notesViewPr>
    <p:cSldViewPr snapToGrid="0">
      <p:cViewPr varScale="1">
        <p:scale>
          <a:sx n="96" d="100"/>
          <a:sy n="96" d="100"/>
        </p:scale>
        <p:origin x="2480" y="17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slideMaster" Target="slideMasters/slideMaster3.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5" Type="http://schemas.openxmlformats.org/officeDocument/2006/relationships/slide" Target="slides/slide2.xml"/><Relationship Id="rId15" Type="http://schemas.openxmlformats.org/officeDocument/2006/relationships/presProps" Target="presProps.xml"/><Relationship Id="rId10" Type="http://schemas.openxmlformats.org/officeDocument/2006/relationships/slide" Target="slides/slide7.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BB2C919-AE76-060E-7BCF-29B3BBE266D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A"/>
          </a:p>
        </p:txBody>
      </p:sp>
      <p:sp>
        <p:nvSpPr>
          <p:cNvPr id="3" name="Date Placeholder 2">
            <a:extLst>
              <a:ext uri="{FF2B5EF4-FFF2-40B4-BE49-F238E27FC236}">
                <a16:creationId xmlns:a16="http://schemas.microsoft.com/office/drawing/2014/main" id="{50B14E70-7EA7-D5A1-4640-901F7A87C66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8D33ABC-50EF-0D46-86B8-F08C96BB7037}" type="datetimeFigureOut">
              <a:rPr lang="en-UA" smtClean="0"/>
              <a:t>11.03.2023</a:t>
            </a:fld>
            <a:endParaRPr lang="en-UA"/>
          </a:p>
        </p:txBody>
      </p:sp>
      <p:sp>
        <p:nvSpPr>
          <p:cNvPr id="4" name="Footer Placeholder 3">
            <a:extLst>
              <a:ext uri="{FF2B5EF4-FFF2-40B4-BE49-F238E27FC236}">
                <a16:creationId xmlns:a16="http://schemas.microsoft.com/office/drawing/2014/main" id="{A3B8D9AA-D8A8-32FE-C08D-3C93C1515E3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A"/>
          </a:p>
        </p:txBody>
      </p:sp>
      <p:sp>
        <p:nvSpPr>
          <p:cNvPr id="5" name="Slide Number Placeholder 4">
            <a:extLst>
              <a:ext uri="{FF2B5EF4-FFF2-40B4-BE49-F238E27FC236}">
                <a16:creationId xmlns:a16="http://schemas.microsoft.com/office/drawing/2014/main" id="{E5EBE0AF-B95A-F6B0-1E65-98AE0D61455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023F48C-42F6-DC4A-BEC2-53E80DDC03C6}" type="slidenum">
              <a:rPr lang="en-UA" smtClean="0"/>
              <a:t>‹#›</a:t>
            </a:fld>
            <a:endParaRPr lang="en-UA"/>
          </a:p>
        </p:txBody>
      </p:sp>
    </p:spTree>
    <p:extLst>
      <p:ext uri="{BB962C8B-B14F-4D97-AF65-F5344CB8AC3E}">
        <p14:creationId xmlns:p14="http://schemas.microsoft.com/office/powerpoint/2010/main" val="170674295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17FEBB4-2AE4-2445-A136-61113D9D9D98}" type="datetimeFigureOut">
              <a:rPr lang="en-UA" smtClean="0"/>
              <a:t>11.03.2023</a:t>
            </a:fld>
            <a:endParaRPr lang="en-U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E35C32C-AAF4-7844-AA13-7CF70AB0774C}" type="slidenum">
              <a:rPr lang="en-UA" smtClean="0"/>
              <a:t>‹#›</a:t>
            </a:fld>
            <a:endParaRPr lang="en-UA"/>
          </a:p>
        </p:txBody>
      </p:sp>
    </p:spTree>
    <p:extLst>
      <p:ext uri="{BB962C8B-B14F-4D97-AF65-F5344CB8AC3E}">
        <p14:creationId xmlns:p14="http://schemas.microsoft.com/office/powerpoint/2010/main" val="38291063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spcBef>
                <a:spcPts val="0"/>
              </a:spcBef>
              <a:spcAft>
                <a:spcPts val="0"/>
              </a:spcAft>
            </a:pPr>
            <a:r>
              <a:rPr lang="en-US" sz="1800" b="0" i="0" u="none" strike="noStrike" dirty="0">
                <a:solidFill>
                  <a:srgbClr val="000000"/>
                </a:solidFill>
                <a:effectLst/>
                <a:latin typeface="Calibri" panose="020F0502020204030204" pitchFamily="34" charset="0"/>
              </a:rPr>
              <a:t>CLICK 1 &lt;Hello. In this video, you will learn how to access databases using Python. </a:t>
            </a:r>
            <a:endParaRPr lang="en-US" b="0" i="0" u="none" strike="noStrike" dirty="0">
              <a:solidFill>
                <a:srgbClr val="000000"/>
              </a:solidFill>
              <a:effectLst/>
            </a:endParaRPr>
          </a:p>
          <a:p>
            <a:pPr algn="l" rtl="0">
              <a:spcBef>
                <a:spcPts val="0"/>
              </a:spcBef>
              <a:spcAft>
                <a:spcPts val="0"/>
              </a:spcAft>
            </a:pPr>
            <a:r>
              <a:rPr lang="en-US" sz="1800" b="0" i="0" u="none" strike="noStrike" dirty="0">
                <a:solidFill>
                  <a:srgbClr val="000000"/>
                </a:solidFill>
                <a:effectLst/>
                <a:latin typeface="Calibri" panose="020F0502020204030204" pitchFamily="34" charset="0"/>
              </a:rPr>
              <a:t>Databases are powerful tools for data scientists. </a:t>
            </a:r>
            <a:endParaRPr lang="en-US" b="0" i="0" u="none" strike="noStrike" dirty="0">
              <a:solidFill>
                <a:srgbClr val="000000"/>
              </a:solidFill>
              <a:effectLst/>
            </a:endParaRPr>
          </a:p>
          <a:p>
            <a:pPr algn="l" rtl="0">
              <a:spcBef>
                <a:spcPts val="0"/>
              </a:spcBef>
              <a:spcAft>
                <a:spcPts val="0"/>
              </a:spcAft>
            </a:pPr>
            <a:r>
              <a:rPr lang="en-US" sz="1800" b="0" i="0" u="none" strike="noStrike" dirty="0">
                <a:solidFill>
                  <a:srgbClr val="000000"/>
                </a:solidFill>
                <a:effectLst/>
                <a:latin typeface="Calibri" panose="020F0502020204030204" pitchFamily="34" charset="0"/>
              </a:rPr>
              <a:t>After completing this module, you can explain the basic concepts of using Python to connect to databases. &gt;</a:t>
            </a:r>
            <a:endParaRPr lang="en-US" b="0" i="0" u="none" strike="noStrike" dirty="0">
              <a:solidFill>
                <a:srgbClr val="000000"/>
              </a:solidFill>
              <a:effectLst/>
            </a:endParaRPr>
          </a:p>
          <a:p>
            <a:br>
              <a:rPr lang="en-US" dirty="0"/>
            </a:br>
            <a:br>
              <a:rPr lang="en-US" dirty="0"/>
            </a:br>
            <a:endParaRPr lang="en-US" b="0" i="0" u="none" strike="noStrike" dirty="0">
              <a:solidFill>
                <a:srgbClr val="000000"/>
              </a:solidFill>
              <a:effectLst/>
            </a:endParaRPr>
          </a:p>
          <a:p>
            <a:br>
              <a:rPr lang="en-US" dirty="0"/>
            </a:br>
            <a:br>
              <a:rPr lang="en-US" dirty="0"/>
            </a:br>
            <a:endParaRPr lang="en-UA" dirty="0"/>
          </a:p>
        </p:txBody>
      </p:sp>
      <p:sp>
        <p:nvSpPr>
          <p:cNvPr id="4" name="Slide Number Placeholder 3"/>
          <p:cNvSpPr>
            <a:spLocks noGrp="1"/>
          </p:cNvSpPr>
          <p:nvPr>
            <p:ph type="sldNum" sz="quarter" idx="5"/>
          </p:nvPr>
        </p:nvSpPr>
        <p:spPr/>
        <p:txBody>
          <a:bodyPr/>
          <a:lstStyle/>
          <a:p>
            <a:fld id="{7E35C32C-AAF4-7844-AA13-7CF70AB0774C}" type="slidenum">
              <a:rPr lang="en-UA" smtClean="0"/>
              <a:t>1</a:t>
            </a:fld>
            <a:endParaRPr lang="en-UA"/>
          </a:p>
        </p:txBody>
      </p:sp>
    </p:spTree>
    <p:extLst>
      <p:ext uri="{BB962C8B-B14F-4D97-AF65-F5344CB8AC3E}">
        <p14:creationId xmlns:p14="http://schemas.microsoft.com/office/powerpoint/2010/main" val="24850384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rtl="0">
              <a:spcBef>
                <a:spcPts val="0"/>
              </a:spcBef>
              <a:spcAft>
                <a:spcPts val="0"/>
              </a:spcAft>
            </a:pPr>
            <a:r>
              <a:rPr lang="en-US" sz="1800" b="0" i="0" u="none" strike="noStrike" dirty="0">
                <a:solidFill>
                  <a:srgbClr val="000000"/>
                </a:solidFill>
                <a:effectLst/>
                <a:latin typeface="Calibri" panose="020F0502020204030204" pitchFamily="34" charset="0"/>
              </a:rPr>
              <a:t>CLICK 1 &lt;This is how a typical user accesses databases using Python code written on a </a:t>
            </a:r>
            <a:r>
              <a:rPr lang="en-US" sz="1800" b="0" i="0" u="none" strike="noStrike" dirty="0" err="1">
                <a:solidFill>
                  <a:srgbClr val="000000"/>
                </a:solidFill>
                <a:effectLst/>
                <a:latin typeface="Calibri" panose="020F0502020204030204" pitchFamily="34" charset="0"/>
              </a:rPr>
              <a:t>Jupyter</a:t>
            </a:r>
            <a:r>
              <a:rPr lang="en-US" sz="1800" b="0" i="0" u="none" strike="noStrike" dirty="0">
                <a:solidFill>
                  <a:srgbClr val="000000"/>
                </a:solidFill>
                <a:effectLst/>
                <a:latin typeface="Calibri" panose="020F0502020204030204" pitchFamily="34" charset="0"/>
              </a:rPr>
              <a:t> notebook, a web-based editor. </a:t>
            </a:r>
            <a:endParaRPr lang="en-US" b="0" i="0" u="none" strike="noStrike" dirty="0">
              <a:solidFill>
                <a:srgbClr val="000000"/>
              </a:solidFill>
              <a:effectLst/>
            </a:endParaRPr>
          </a:p>
          <a:p>
            <a:pPr algn="just" rtl="0">
              <a:spcBef>
                <a:spcPts val="0"/>
              </a:spcBef>
              <a:spcAft>
                <a:spcPts val="0"/>
              </a:spcAft>
            </a:pPr>
            <a:r>
              <a:rPr lang="en-US" sz="1800" b="0" i="0" u="none" strike="noStrike" dirty="0">
                <a:solidFill>
                  <a:srgbClr val="000000"/>
                </a:solidFill>
                <a:effectLst/>
                <a:latin typeface="Calibri" panose="020F0502020204030204" pitchFamily="34" charset="0"/>
              </a:rPr>
              <a:t>There is a mechanism by which the Python program communicates with the DBMS. </a:t>
            </a:r>
            <a:endParaRPr lang="en-US" b="0" i="0" u="none" strike="noStrike" dirty="0">
              <a:solidFill>
                <a:srgbClr val="000000"/>
              </a:solidFill>
              <a:effectLst/>
            </a:endParaRPr>
          </a:p>
          <a:p>
            <a:pPr algn="just" rtl="0">
              <a:spcBef>
                <a:spcPts val="0"/>
              </a:spcBef>
              <a:spcAft>
                <a:spcPts val="0"/>
              </a:spcAft>
            </a:pPr>
            <a:r>
              <a:rPr lang="en-US" sz="1800" b="0" i="0" u="none" strike="noStrike" dirty="0">
                <a:solidFill>
                  <a:srgbClr val="000000"/>
                </a:solidFill>
                <a:effectLst/>
                <a:latin typeface="Calibri" panose="020F0502020204030204" pitchFamily="34" charset="0"/>
              </a:rPr>
              <a:t>The Python code connects to the database using API calls. We will explain the basics of SQL APIs and Python DB APIs. &gt;</a:t>
            </a:r>
            <a:endParaRPr lang="en-US" b="0" i="0" u="none" strike="noStrike" dirty="0">
              <a:solidFill>
                <a:srgbClr val="000000"/>
              </a:solidFill>
              <a:effectLst/>
            </a:endParaRPr>
          </a:p>
          <a:p>
            <a:br>
              <a:rPr lang="en-US" dirty="0"/>
            </a:br>
            <a:br>
              <a:rPr lang="en-US" dirty="0"/>
            </a:br>
            <a:endParaRPr lang="en-UA" dirty="0"/>
          </a:p>
        </p:txBody>
      </p:sp>
      <p:sp>
        <p:nvSpPr>
          <p:cNvPr id="4" name="Slide Number Placeholder 3"/>
          <p:cNvSpPr>
            <a:spLocks noGrp="1"/>
          </p:cNvSpPr>
          <p:nvPr>
            <p:ph type="sldNum" sz="quarter" idx="5"/>
          </p:nvPr>
        </p:nvSpPr>
        <p:spPr/>
        <p:txBody>
          <a:bodyPr/>
          <a:lstStyle/>
          <a:p>
            <a:fld id="{7E35C32C-AAF4-7844-AA13-7CF70AB0774C}" type="slidenum">
              <a:rPr lang="en-UA" smtClean="0"/>
              <a:t>2</a:t>
            </a:fld>
            <a:endParaRPr lang="en-UA"/>
          </a:p>
        </p:txBody>
      </p:sp>
    </p:spTree>
    <p:extLst>
      <p:ext uri="{BB962C8B-B14F-4D97-AF65-F5344CB8AC3E}">
        <p14:creationId xmlns:p14="http://schemas.microsoft.com/office/powerpoint/2010/main" val="13617546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rtl="0">
              <a:spcBef>
                <a:spcPts val="0"/>
              </a:spcBef>
              <a:spcAft>
                <a:spcPts val="0"/>
              </a:spcAft>
            </a:pPr>
            <a:r>
              <a:rPr lang="en-US" sz="1800" b="0" i="0" u="none" strike="noStrike" dirty="0">
                <a:solidFill>
                  <a:srgbClr val="000000"/>
                </a:solidFill>
                <a:effectLst/>
                <a:latin typeface="Calibri" panose="020F0502020204030204" pitchFamily="34" charset="0"/>
              </a:rPr>
              <a:t>CLICK 1 &lt;An application programming interface is a set of functions you can call to access some service. </a:t>
            </a:r>
            <a:endParaRPr lang="en-US" b="0" i="0" u="none" strike="noStrike" dirty="0">
              <a:solidFill>
                <a:srgbClr val="000000"/>
              </a:solidFill>
              <a:effectLst/>
            </a:endParaRPr>
          </a:p>
          <a:p>
            <a:pPr algn="just" rtl="0">
              <a:spcBef>
                <a:spcPts val="0"/>
              </a:spcBef>
              <a:spcAft>
                <a:spcPts val="0"/>
              </a:spcAft>
            </a:pPr>
            <a:r>
              <a:rPr lang="en-US" sz="1800" b="0" i="0" u="none" strike="noStrike" dirty="0">
                <a:solidFill>
                  <a:srgbClr val="000000"/>
                </a:solidFill>
                <a:effectLst/>
                <a:latin typeface="Calibri" panose="020F0502020204030204" pitchFamily="34" charset="0"/>
              </a:rPr>
              <a:t>The SQL API consists of library function calls as an application programming interface, API, for the DBMS. </a:t>
            </a:r>
            <a:endParaRPr lang="en-US" b="0" i="0" u="none" strike="noStrike" dirty="0">
              <a:solidFill>
                <a:srgbClr val="000000"/>
              </a:solidFill>
              <a:effectLst/>
            </a:endParaRPr>
          </a:p>
          <a:p>
            <a:pPr algn="just" rtl="0">
              <a:spcBef>
                <a:spcPts val="0"/>
              </a:spcBef>
              <a:spcAft>
                <a:spcPts val="0"/>
              </a:spcAft>
            </a:pPr>
            <a:r>
              <a:rPr lang="en-US" sz="1800" b="0" i="0" u="none" strike="noStrike" dirty="0">
                <a:solidFill>
                  <a:srgbClr val="000000"/>
                </a:solidFill>
                <a:effectLst/>
                <a:latin typeface="Calibri" panose="020F0502020204030204" pitchFamily="34" charset="0"/>
              </a:rPr>
              <a:t>To pass SQL statements to the DBMS, an application program calls functions in the API, and it reaches other procedures to retrieve query results and status information from the DBMS. </a:t>
            </a:r>
            <a:endParaRPr lang="en-US" b="0" i="0" u="none" strike="noStrike" dirty="0">
              <a:solidFill>
                <a:srgbClr val="000000"/>
              </a:solidFill>
              <a:effectLst/>
            </a:endParaRPr>
          </a:p>
          <a:p>
            <a:pPr algn="just" rtl="0">
              <a:spcBef>
                <a:spcPts val="0"/>
              </a:spcBef>
              <a:spcAft>
                <a:spcPts val="0"/>
              </a:spcAft>
            </a:pPr>
            <a:r>
              <a:rPr lang="en-US" sz="1800" b="0" i="0" u="none" strike="noStrike" dirty="0">
                <a:solidFill>
                  <a:srgbClr val="000000"/>
                </a:solidFill>
                <a:effectLst/>
                <a:latin typeface="Calibri" panose="020F0502020204030204" pitchFamily="34" charset="0"/>
              </a:rPr>
              <a:t>The essential operation of a typical SQL API is illustrated in the figure. The application program begins its database access with one or more API calls that connect the program to the DBMS. </a:t>
            </a:r>
            <a:endParaRPr lang="en-US" b="0" i="0" u="none" strike="noStrike" dirty="0">
              <a:solidFill>
                <a:srgbClr val="000000"/>
              </a:solidFill>
              <a:effectLst/>
            </a:endParaRPr>
          </a:p>
          <a:p>
            <a:pPr algn="just" rtl="0">
              <a:spcBef>
                <a:spcPts val="0"/>
              </a:spcBef>
              <a:spcAft>
                <a:spcPts val="0"/>
              </a:spcAft>
            </a:pPr>
            <a:r>
              <a:rPr lang="en-US" sz="1800" b="0" i="0" u="none" strike="noStrike" dirty="0">
                <a:solidFill>
                  <a:srgbClr val="000000"/>
                </a:solidFill>
                <a:effectLst/>
                <a:latin typeface="Calibri" panose="020F0502020204030204" pitchFamily="34" charset="0"/>
              </a:rPr>
              <a:t>To send the SQL statement to the DBMS, the program builds the statement as a text string in a buffer and then makes an API call to pass the buffer contents to the DBMS. </a:t>
            </a:r>
            <a:endParaRPr lang="en-US" b="0" i="0" u="none" strike="noStrike" dirty="0">
              <a:solidFill>
                <a:srgbClr val="000000"/>
              </a:solidFill>
              <a:effectLst/>
            </a:endParaRPr>
          </a:p>
          <a:p>
            <a:pPr algn="just" rtl="0">
              <a:spcBef>
                <a:spcPts val="0"/>
              </a:spcBef>
              <a:spcAft>
                <a:spcPts val="0"/>
              </a:spcAft>
            </a:pPr>
            <a:r>
              <a:rPr lang="en-US" sz="1800" b="0" i="0" u="none" strike="noStrike" dirty="0">
                <a:solidFill>
                  <a:srgbClr val="000000"/>
                </a:solidFill>
                <a:effectLst/>
                <a:latin typeface="Calibri" panose="020F0502020204030204" pitchFamily="34" charset="0"/>
              </a:rPr>
              <a:t>The application program makes API calls to check its DBMS request's status and handle errors. The application program ends its database access with an API call that disconnects it from the database. &gt;</a:t>
            </a:r>
            <a:endParaRPr lang="en-US" b="0" i="0" u="none" strike="noStrike" dirty="0">
              <a:solidFill>
                <a:srgbClr val="000000"/>
              </a:solidFill>
              <a:effectLst/>
            </a:endParaRPr>
          </a:p>
          <a:p>
            <a:br>
              <a:rPr lang="en-US" dirty="0"/>
            </a:br>
            <a:br>
              <a:rPr lang="en-US" dirty="0"/>
            </a:br>
            <a:endParaRPr lang="en-UA" dirty="0"/>
          </a:p>
        </p:txBody>
      </p:sp>
      <p:sp>
        <p:nvSpPr>
          <p:cNvPr id="4" name="Slide Number Placeholder 3"/>
          <p:cNvSpPr>
            <a:spLocks noGrp="1"/>
          </p:cNvSpPr>
          <p:nvPr>
            <p:ph type="sldNum" sz="quarter" idx="5"/>
          </p:nvPr>
        </p:nvSpPr>
        <p:spPr/>
        <p:txBody>
          <a:bodyPr/>
          <a:lstStyle/>
          <a:p>
            <a:fld id="{7E35C32C-AAF4-7844-AA13-7CF70AB0774C}" type="slidenum">
              <a:rPr lang="en-UA" smtClean="0"/>
              <a:t>3</a:t>
            </a:fld>
            <a:endParaRPr lang="en-UA"/>
          </a:p>
        </p:txBody>
      </p:sp>
    </p:spTree>
    <p:extLst>
      <p:ext uri="{BB962C8B-B14F-4D97-AF65-F5344CB8AC3E}">
        <p14:creationId xmlns:p14="http://schemas.microsoft.com/office/powerpoint/2010/main" val="33661020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Calibri" panose="020F0502020204030204" pitchFamily="34" charset="0"/>
              </a:rPr>
              <a:t>CLICK 1 &lt;So, if you learn the DB-API functions, you can apply that knowledge to use any database with Python.&gt;</a:t>
            </a:r>
            <a:endParaRPr lang="en-UA" dirty="0"/>
          </a:p>
        </p:txBody>
      </p:sp>
      <p:sp>
        <p:nvSpPr>
          <p:cNvPr id="4" name="Slide Number Placeholder 3"/>
          <p:cNvSpPr>
            <a:spLocks noGrp="1"/>
          </p:cNvSpPr>
          <p:nvPr>
            <p:ph type="sldNum" sz="quarter" idx="5"/>
          </p:nvPr>
        </p:nvSpPr>
        <p:spPr/>
        <p:txBody>
          <a:bodyPr/>
          <a:lstStyle/>
          <a:p>
            <a:fld id="{7E35C32C-AAF4-7844-AA13-7CF70AB0774C}" type="slidenum">
              <a:rPr lang="en-UA" smtClean="0"/>
              <a:t>5</a:t>
            </a:fld>
            <a:endParaRPr lang="en-UA"/>
          </a:p>
        </p:txBody>
      </p:sp>
    </p:spTree>
    <p:extLst>
      <p:ext uri="{BB962C8B-B14F-4D97-AF65-F5344CB8AC3E}">
        <p14:creationId xmlns:p14="http://schemas.microsoft.com/office/powerpoint/2010/main" val="25874947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spcBef>
                <a:spcPts val="0"/>
              </a:spcBef>
              <a:spcAft>
                <a:spcPts val="0"/>
              </a:spcAft>
            </a:pPr>
            <a:r>
              <a:rPr lang="en-US" sz="1800" b="0" i="0" u="none" strike="noStrike" dirty="0">
                <a:solidFill>
                  <a:srgbClr val="000000"/>
                </a:solidFill>
                <a:effectLst/>
                <a:latin typeface="Calibri" panose="020F0502020204030204" pitchFamily="34" charset="0"/>
              </a:rPr>
              <a:t>CLICK 1 &lt;The two main concepts in the Python DB-API are connection objects and query objects.&gt;</a:t>
            </a:r>
            <a:endParaRPr lang="en-US" b="0" i="0" u="none" strike="noStrike" dirty="0">
              <a:solidFill>
                <a:srgbClr val="000000"/>
              </a:solidFill>
              <a:effectLst/>
            </a:endParaRPr>
          </a:p>
          <a:p>
            <a:pPr algn="l" rtl="0">
              <a:spcBef>
                <a:spcPts val="0"/>
              </a:spcBef>
              <a:spcAft>
                <a:spcPts val="0"/>
              </a:spcAft>
            </a:pPr>
            <a:r>
              <a:rPr lang="en-US" sz="1800" b="0" i="0" u="none" strike="noStrike" dirty="0">
                <a:solidFill>
                  <a:srgbClr val="000000"/>
                </a:solidFill>
                <a:effectLst/>
                <a:latin typeface="Calibri" panose="020F0502020204030204" pitchFamily="34" charset="0"/>
              </a:rPr>
              <a:t>CLICK 2 &lt;You use connection objects to connect to a database and manage your transactions. </a:t>
            </a:r>
            <a:endParaRPr lang="en-US" b="0" i="0" u="none" strike="noStrike" dirty="0">
              <a:solidFill>
                <a:srgbClr val="000000"/>
              </a:solidFill>
              <a:effectLst/>
            </a:endParaRPr>
          </a:p>
          <a:p>
            <a:pPr algn="l" rtl="0">
              <a:spcBef>
                <a:spcPts val="0"/>
              </a:spcBef>
              <a:spcAft>
                <a:spcPts val="0"/>
              </a:spcAft>
            </a:pPr>
            <a:r>
              <a:rPr lang="en-US" sz="1800" b="0" i="0" u="none" strike="noStrike" dirty="0">
                <a:solidFill>
                  <a:srgbClr val="000000"/>
                </a:solidFill>
                <a:effectLst/>
                <a:latin typeface="Calibri" panose="020F0502020204030204" pitchFamily="34" charset="0"/>
              </a:rPr>
              <a:t>Cursor objects are used to run queries. &gt;</a:t>
            </a:r>
            <a:endParaRPr lang="en-US" b="0" i="0" u="none" strike="noStrike" dirty="0">
              <a:solidFill>
                <a:srgbClr val="000000"/>
              </a:solidFill>
              <a:effectLst/>
            </a:endParaRPr>
          </a:p>
          <a:p>
            <a:pPr algn="l" rtl="0">
              <a:spcBef>
                <a:spcPts val="0"/>
              </a:spcBef>
              <a:spcAft>
                <a:spcPts val="0"/>
              </a:spcAft>
            </a:pPr>
            <a:r>
              <a:rPr lang="en-US" sz="1800" b="0" i="0" u="none" strike="noStrike" dirty="0">
                <a:solidFill>
                  <a:srgbClr val="000000"/>
                </a:solidFill>
                <a:effectLst/>
                <a:latin typeface="Calibri" panose="020F0502020204030204" pitchFamily="34" charset="0"/>
              </a:rPr>
              <a:t>CLICK 3 &lt;You open a cursor object and then run queries. The cursor works similarly to a cursor in a text processing system where you scroll down your result set and gets your data into the application. Cursors are used to scan through the results of a database. &gt;</a:t>
            </a:r>
            <a:endParaRPr lang="en-US" b="0" i="0" u="none" strike="noStrike" dirty="0">
              <a:solidFill>
                <a:srgbClr val="000000"/>
              </a:solidFill>
              <a:effectLst/>
            </a:endParaRPr>
          </a:p>
          <a:p>
            <a:br>
              <a:rPr lang="en-US" dirty="0"/>
            </a:br>
            <a:br>
              <a:rPr lang="en-US" dirty="0"/>
            </a:br>
            <a:endParaRPr lang="en-UA" dirty="0"/>
          </a:p>
        </p:txBody>
      </p:sp>
      <p:sp>
        <p:nvSpPr>
          <p:cNvPr id="4" name="Slide Number Placeholder 3"/>
          <p:cNvSpPr>
            <a:spLocks noGrp="1"/>
          </p:cNvSpPr>
          <p:nvPr>
            <p:ph type="sldNum" sz="quarter" idx="5"/>
          </p:nvPr>
        </p:nvSpPr>
        <p:spPr/>
        <p:txBody>
          <a:bodyPr/>
          <a:lstStyle/>
          <a:p>
            <a:fld id="{7E35C32C-AAF4-7844-AA13-7CF70AB0774C}" type="slidenum">
              <a:rPr lang="en-UA" smtClean="0"/>
              <a:t>6</a:t>
            </a:fld>
            <a:endParaRPr lang="en-UA"/>
          </a:p>
        </p:txBody>
      </p:sp>
    </p:spTree>
    <p:extLst>
      <p:ext uri="{BB962C8B-B14F-4D97-AF65-F5344CB8AC3E}">
        <p14:creationId xmlns:p14="http://schemas.microsoft.com/office/powerpoint/2010/main" val="22248557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spcBef>
                <a:spcPts val="0"/>
              </a:spcBef>
              <a:spcAft>
                <a:spcPts val="0"/>
              </a:spcAft>
            </a:pPr>
            <a:r>
              <a:rPr lang="en-US" sz="1800" b="0" i="0" u="none" strike="noStrike" dirty="0">
                <a:solidFill>
                  <a:srgbClr val="000000"/>
                </a:solidFill>
                <a:effectLst/>
                <a:latin typeface="Calibri" panose="020F0502020204030204" pitchFamily="34" charset="0"/>
              </a:rPr>
              <a:t>CLICK 1 &lt;Here are the methods used with connection objects.&gt;</a:t>
            </a:r>
            <a:endParaRPr lang="en-US" b="0" i="0" u="none" strike="noStrike" dirty="0">
              <a:solidFill>
                <a:srgbClr val="000000"/>
              </a:solidFill>
              <a:effectLst/>
            </a:endParaRPr>
          </a:p>
          <a:p>
            <a:pPr algn="l" rtl="0">
              <a:spcBef>
                <a:spcPts val="0"/>
              </a:spcBef>
              <a:spcAft>
                <a:spcPts val="0"/>
              </a:spcAft>
            </a:pPr>
            <a:r>
              <a:rPr lang="en-US" sz="1800" b="0" i="0" u="none" strike="noStrike" dirty="0">
                <a:solidFill>
                  <a:srgbClr val="000000"/>
                </a:solidFill>
                <a:effectLst/>
                <a:latin typeface="Calibri" panose="020F0502020204030204" pitchFamily="34" charset="0"/>
              </a:rPr>
              <a:t>CLICK 2 &lt;The cursor() method returns a new cursor object using the connection. &gt;</a:t>
            </a:r>
            <a:endParaRPr lang="en-US" b="0" i="0" u="none" strike="noStrike" dirty="0">
              <a:solidFill>
                <a:srgbClr val="000000"/>
              </a:solidFill>
              <a:effectLst/>
            </a:endParaRPr>
          </a:p>
          <a:p>
            <a:pPr algn="l" rtl="0">
              <a:spcBef>
                <a:spcPts val="0"/>
              </a:spcBef>
              <a:spcAft>
                <a:spcPts val="0"/>
              </a:spcAft>
            </a:pPr>
            <a:r>
              <a:rPr lang="en-US" sz="1800" b="0" i="0" u="none" strike="noStrike" dirty="0">
                <a:solidFill>
                  <a:srgbClr val="000000"/>
                </a:solidFill>
                <a:effectLst/>
                <a:latin typeface="Calibri" panose="020F0502020204030204" pitchFamily="34" charset="0"/>
              </a:rPr>
              <a:t>CLICK 3 &lt;The commit() method commits any pending transaction to the database. &gt;</a:t>
            </a:r>
            <a:endParaRPr lang="en-US" b="0" i="0" u="none" strike="noStrike" dirty="0">
              <a:solidFill>
                <a:srgbClr val="000000"/>
              </a:solidFill>
              <a:effectLst/>
            </a:endParaRPr>
          </a:p>
          <a:p>
            <a:pPr algn="l" rtl="0">
              <a:spcBef>
                <a:spcPts val="0"/>
              </a:spcBef>
              <a:spcAft>
                <a:spcPts val="0"/>
              </a:spcAft>
            </a:pPr>
            <a:r>
              <a:rPr lang="en-US" sz="1800" b="0" i="0" u="none" strike="noStrike" dirty="0">
                <a:solidFill>
                  <a:srgbClr val="000000"/>
                </a:solidFill>
                <a:effectLst/>
                <a:latin typeface="Calibri" panose="020F0502020204030204" pitchFamily="34" charset="0"/>
              </a:rPr>
              <a:t>CLICK 4&lt; The rollback() method causes the database to roll back to the start of any pending transaction. &gt;</a:t>
            </a:r>
            <a:endParaRPr lang="en-US" b="0" i="0" u="none" strike="noStrike" dirty="0">
              <a:solidFill>
                <a:srgbClr val="000000"/>
              </a:solidFill>
              <a:effectLst/>
            </a:endParaRPr>
          </a:p>
          <a:p>
            <a:pPr algn="l" rtl="0">
              <a:spcBef>
                <a:spcPts val="0"/>
              </a:spcBef>
              <a:spcAft>
                <a:spcPts val="0"/>
              </a:spcAft>
            </a:pPr>
            <a:r>
              <a:rPr lang="en-US" sz="1800" b="0" i="0" u="none" strike="noStrike" dirty="0">
                <a:solidFill>
                  <a:srgbClr val="000000"/>
                </a:solidFill>
                <a:effectLst/>
                <a:latin typeface="Calibri" panose="020F0502020204030204" pitchFamily="34" charset="0"/>
              </a:rPr>
              <a:t>CLICK 5 &lt;The close() method closes a database connection. &gt;</a:t>
            </a:r>
            <a:endParaRPr lang="en-US" b="0" i="0" u="none" strike="noStrike" dirty="0">
              <a:solidFill>
                <a:srgbClr val="000000"/>
              </a:solidFill>
              <a:effectLst/>
            </a:endParaRPr>
          </a:p>
          <a:p>
            <a:br>
              <a:rPr lang="en-US" dirty="0"/>
            </a:br>
            <a:br>
              <a:rPr lang="en-US" dirty="0"/>
            </a:br>
            <a:endParaRPr lang="en-UA" dirty="0"/>
          </a:p>
        </p:txBody>
      </p:sp>
      <p:sp>
        <p:nvSpPr>
          <p:cNvPr id="4" name="Slide Number Placeholder 3"/>
          <p:cNvSpPr>
            <a:spLocks noGrp="1"/>
          </p:cNvSpPr>
          <p:nvPr>
            <p:ph type="sldNum" sz="quarter" idx="5"/>
          </p:nvPr>
        </p:nvSpPr>
        <p:spPr/>
        <p:txBody>
          <a:bodyPr/>
          <a:lstStyle/>
          <a:p>
            <a:fld id="{7E35C32C-AAF4-7844-AA13-7CF70AB0774C}" type="slidenum">
              <a:rPr lang="en-UA" smtClean="0"/>
              <a:t>7</a:t>
            </a:fld>
            <a:endParaRPr lang="en-UA"/>
          </a:p>
        </p:txBody>
      </p:sp>
    </p:spTree>
    <p:extLst>
      <p:ext uri="{BB962C8B-B14F-4D97-AF65-F5344CB8AC3E}">
        <p14:creationId xmlns:p14="http://schemas.microsoft.com/office/powerpoint/2010/main" val="22382872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spcBef>
                <a:spcPts val="0"/>
              </a:spcBef>
              <a:spcAft>
                <a:spcPts val="0"/>
              </a:spcAft>
            </a:pPr>
            <a:r>
              <a:rPr lang="en-US" sz="1800" b="0" i="0" u="none" strike="noStrike" dirty="0">
                <a:solidFill>
                  <a:srgbClr val="000000"/>
                </a:solidFill>
                <a:effectLst/>
                <a:latin typeface="Calibri" panose="020F0502020204030204" pitchFamily="34" charset="0"/>
              </a:rPr>
              <a:t>CLICK 1 &lt;Let's walk through a Python application that uses the DB-API to query a database. &gt;</a:t>
            </a:r>
            <a:endParaRPr lang="en-US" b="0" i="0" u="none" strike="noStrike" dirty="0">
              <a:solidFill>
                <a:srgbClr val="000000"/>
              </a:solidFill>
              <a:effectLst/>
            </a:endParaRPr>
          </a:p>
          <a:p>
            <a:pPr algn="l" rtl="0">
              <a:spcBef>
                <a:spcPts val="0"/>
              </a:spcBef>
              <a:spcAft>
                <a:spcPts val="0"/>
              </a:spcAft>
            </a:pPr>
            <a:r>
              <a:rPr lang="en-US" sz="1800" b="0" i="0" u="none" strike="noStrike" dirty="0">
                <a:solidFill>
                  <a:srgbClr val="000000"/>
                </a:solidFill>
                <a:effectLst/>
                <a:latin typeface="Calibri" panose="020F0502020204030204" pitchFamily="34" charset="0"/>
              </a:rPr>
              <a:t>CLICK 2 &lt;First, you import your database module using the connect API from that module. </a:t>
            </a:r>
            <a:endParaRPr lang="en-US" b="0" i="0" u="none" strike="noStrike" dirty="0">
              <a:solidFill>
                <a:srgbClr val="000000"/>
              </a:solidFill>
              <a:effectLst/>
            </a:endParaRPr>
          </a:p>
          <a:p>
            <a:pPr algn="l" rtl="0">
              <a:spcBef>
                <a:spcPts val="0"/>
              </a:spcBef>
              <a:spcAft>
                <a:spcPts val="0"/>
              </a:spcAft>
            </a:pPr>
            <a:r>
              <a:rPr lang="en-US" sz="1800" b="0" i="0" u="none" strike="noStrike" dirty="0">
                <a:solidFill>
                  <a:srgbClr val="000000"/>
                </a:solidFill>
                <a:effectLst/>
                <a:latin typeface="Calibri" panose="020F0502020204030204" pitchFamily="34" charset="0"/>
              </a:rPr>
              <a:t>CLICK 3 &lt;To open a connection to the database, you use the connection function and pass in the </a:t>
            </a:r>
            <a:endParaRPr lang="en-US" b="0" i="0" u="none" strike="noStrike" dirty="0">
              <a:solidFill>
                <a:srgbClr val="000000"/>
              </a:solidFill>
              <a:effectLst/>
            </a:endParaRPr>
          </a:p>
          <a:p>
            <a:pPr algn="l" rtl="0">
              <a:spcBef>
                <a:spcPts val="0"/>
              </a:spcBef>
              <a:spcAft>
                <a:spcPts val="0"/>
              </a:spcAft>
            </a:pPr>
            <a:r>
              <a:rPr lang="en-US" sz="1800" b="0" i="0" u="none" strike="noStrike" dirty="0">
                <a:solidFill>
                  <a:srgbClr val="000000"/>
                </a:solidFill>
                <a:effectLst/>
                <a:latin typeface="Calibri" panose="020F0502020204030204" pitchFamily="34" charset="0"/>
              </a:rPr>
              <a:t>parameters: the database name, username, and password. &gt;</a:t>
            </a:r>
            <a:endParaRPr lang="en-US" b="0" i="0" u="none" strike="noStrike" dirty="0">
              <a:solidFill>
                <a:srgbClr val="000000"/>
              </a:solidFill>
              <a:effectLst/>
            </a:endParaRPr>
          </a:p>
          <a:p>
            <a:pPr algn="l" rtl="0">
              <a:spcBef>
                <a:spcPts val="0"/>
              </a:spcBef>
              <a:spcAft>
                <a:spcPts val="0"/>
              </a:spcAft>
            </a:pPr>
            <a:r>
              <a:rPr lang="en-US" sz="1800" b="0" i="0" u="none" strike="noStrike" dirty="0">
                <a:solidFill>
                  <a:srgbClr val="000000"/>
                </a:solidFill>
                <a:effectLst/>
                <a:latin typeface="Calibri" panose="020F0502020204030204" pitchFamily="34" charset="0"/>
              </a:rPr>
              <a:t>CLICK 4 &lt;The connect function returns the connection object. </a:t>
            </a:r>
            <a:endParaRPr lang="en-US" b="0" i="0" u="none" strike="noStrike" dirty="0">
              <a:solidFill>
                <a:srgbClr val="000000"/>
              </a:solidFill>
              <a:effectLst/>
            </a:endParaRPr>
          </a:p>
          <a:p>
            <a:pPr algn="l" rtl="0">
              <a:spcBef>
                <a:spcPts val="0"/>
              </a:spcBef>
              <a:spcAft>
                <a:spcPts val="0"/>
              </a:spcAft>
            </a:pPr>
            <a:r>
              <a:rPr lang="en-US" sz="1800" b="0" i="0" u="none" strike="noStrike" dirty="0">
                <a:solidFill>
                  <a:srgbClr val="000000"/>
                </a:solidFill>
                <a:effectLst/>
                <a:latin typeface="Calibri" panose="020F0502020204030204" pitchFamily="34" charset="0"/>
              </a:rPr>
              <a:t>After this, you create a cursor object on the connection object. &gt;</a:t>
            </a:r>
            <a:endParaRPr lang="en-US" b="0" i="0" u="none" strike="noStrike" dirty="0">
              <a:solidFill>
                <a:srgbClr val="000000"/>
              </a:solidFill>
              <a:effectLst/>
            </a:endParaRPr>
          </a:p>
          <a:p>
            <a:pPr algn="l" rtl="0">
              <a:spcBef>
                <a:spcPts val="0"/>
              </a:spcBef>
              <a:spcAft>
                <a:spcPts val="0"/>
              </a:spcAft>
            </a:pPr>
            <a:r>
              <a:rPr lang="en-US" sz="1800" b="0" i="0" u="none" strike="noStrike" dirty="0">
                <a:solidFill>
                  <a:srgbClr val="000000"/>
                </a:solidFill>
                <a:effectLst/>
                <a:latin typeface="Calibri" panose="020F0502020204030204" pitchFamily="34" charset="0"/>
              </a:rPr>
              <a:t>CLICK 5 &lt;The cursor is used to run queries and fetch results. After running the queries using the cursor, we also use the cursor to fetch the query results. &gt;</a:t>
            </a:r>
            <a:endParaRPr lang="en-US" b="0" i="0" u="none" strike="noStrike" dirty="0">
              <a:solidFill>
                <a:srgbClr val="000000"/>
              </a:solidFill>
              <a:effectLst/>
            </a:endParaRPr>
          </a:p>
          <a:p>
            <a:pPr algn="l" rtl="0">
              <a:spcBef>
                <a:spcPts val="0"/>
              </a:spcBef>
              <a:spcAft>
                <a:spcPts val="0"/>
              </a:spcAft>
            </a:pPr>
            <a:r>
              <a:rPr lang="en-US" sz="1800" b="0" i="0" u="none" strike="noStrike" dirty="0">
                <a:solidFill>
                  <a:srgbClr val="000000"/>
                </a:solidFill>
                <a:effectLst/>
                <a:latin typeface="Calibri" panose="020F0502020204030204" pitchFamily="34" charset="0"/>
              </a:rPr>
              <a:t>CLICK 6 &lt;Finally, when the system is done running the queries, it frees all resources by closing </a:t>
            </a:r>
            <a:endParaRPr lang="en-US" b="0" i="0" u="none" strike="noStrike" dirty="0">
              <a:solidFill>
                <a:srgbClr val="000000"/>
              </a:solidFill>
              <a:effectLst/>
            </a:endParaRPr>
          </a:p>
          <a:p>
            <a:pPr algn="l" rtl="0">
              <a:spcBef>
                <a:spcPts val="0"/>
              </a:spcBef>
              <a:spcAft>
                <a:spcPts val="0"/>
              </a:spcAft>
            </a:pPr>
            <a:r>
              <a:rPr lang="en-US" sz="1800" b="0" i="0" u="none" strike="noStrike" dirty="0">
                <a:solidFill>
                  <a:srgbClr val="000000"/>
                </a:solidFill>
                <a:effectLst/>
                <a:latin typeface="Calibri" panose="020F0502020204030204" pitchFamily="34" charset="0"/>
              </a:rPr>
              <a:t>the connection.&gt;</a:t>
            </a:r>
            <a:endParaRPr lang="en-US" b="0" i="0" u="none" strike="noStrike" dirty="0">
              <a:solidFill>
                <a:srgbClr val="000000"/>
              </a:solidFill>
              <a:effectLst/>
            </a:endParaRPr>
          </a:p>
          <a:p>
            <a:br>
              <a:rPr lang="en-US" dirty="0"/>
            </a:br>
            <a:br>
              <a:rPr lang="en-US" dirty="0"/>
            </a:br>
            <a:endParaRPr lang="en-UA" dirty="0"/>
          </a:p>
        </p:txBody>
      </p:sp>
      <p:sp>
        <p:nvSpPr>
          <p:cNvPr id="4" name="Slide Number Placeholder 3"/>
          <p:cNvSpPr>
            <a:spLocks noGrp="1"/>
          </p:cNvSpPr>
          <p:nvPr>
            <p:ph type="sldNum" sz="quarter" idx="5"/>
          </p:nvPr>
        </p:nvSpPr>
        <p:spPr/>
        <p:txBody>
          <a:bodyPr/>
          <a:lstStyle/>
          <a:p>
            <a:fld id="{7E35C32C-AAF4-7844-AA13-7CF70AB0774C}" type="slidenum">
              <a:rPr lang="en-UA" smtClean="0"/>
              <a:t>8</a:t>
            </a:fld>
            <a:endParaRPr lang="en-UA"/>
          </a:p>
        </p:txBody>
      </p:sp>
    </p:spTree>
    <p:extLst>
      <p:ext uri="{BB962C8B-B14F-4D97-AF65-F5344CB8AC3E}">
        <p14:creationId xmlns:p14="http://schemas.microsoft.com/office/powerpoint/2010/main" val="18034270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rtl="0">
              <a:spcBef>
                <a:spcPts val="0"/>
              </a:spcBef>
              <a:spcAft>
                <a:spcPts val="0"/>
              </a:spcAft>
            </a:pPr>
            <a:r>
              <a:rPr lang="en-US" sz="1800" b="0" i="0" u="none" strike="noStrike" dirty="0">
                <a:solidFill>
                  <a:srgbClr val="000000"/>
                </a:solidFill>
                <a:effectLst/>
                <a:latin typeface="Calibri" panose="020F0502020204030204" pitchFamily="34" charset="0"/>
              </a:rPr>
              <a:t>CLICE 1 &lt;You just saw the steps needed to create a </a:t>
            </a:r>
            <a:r>
              <a:rPr lang="en-US" sz="1800" b="0" i="0" u="none" strike="noStrike" dirty="0" err="1">
                <a:solidFill>
                  <a:srgbClr val="000000"/>
                </a:solidFill>
                <a:effectLst/>
                <a:latin typeface="Calibri" panose="020F0502020204030204" pitchFamily="34" charset="0"/>
              </a:rPr>
              <a:t>DataFrame</a:t>
            </a:r>
            <a:r>
              <a:rPr lang="en-US" sz="1800" b="0" i="0" u="none" strike="noStrike" dirty="0">
                <a:solidFill>
                  <a:srgbClr val="000000"/>
                </a:solidFill>
                <a:effectLst/>
                <a:latin typeface="Calibri" panose="020F0502020204030204" pitchFamily="34" charset="0"/>
              </a:rPr>
              <a:t>, and then export that </a:t>
            </a:r>
            <a:r>
              <a:rPr lang="en-US" sz="1800" b="0" i="0" u="none" strike="noStrike" dirty="0" err="1">
                <a:solidFill>
                  <a:srgbClr val="000000"/>
                </a:solidFill>
                <a:effectLst/>
                <a:latin typeface="Calibri" panose="020F0502020204030204" pitchFamily="34" charset="0"/>
              </a:rPr>
              <a:t>DataFrame</a:t>
            </a:r>
            <a:r>
              <a:rPr lang="en-US" sz="1800" b="0" i="0" u="none" strike="noStrike" dirty="0">
                <a:solidFill>
                  <a:srgbClr val="000000"/>
                </a:solidFill>
                <a:effectLst/>
                <a:latin typeface="Calibri" panose="020F0502020204030204" pitchFamily="34" charset="0"/>
              </a:rPr>
              <a:t> to a CSV file. You may face an opposite scenario in which you must import a CSV into Python. If that’s the case, you can check out this course that explains how to import a CSV file into Python using Pandas.</a:t>
            </a:r>
            <a:endParaRPr lang="en-US" b="0" i="0" u="none" strike="noStrike" dirty="0">
              <a:solidFill>
                <a:srgbClr val="000000"/>
              </a:solidFill>
              <a:effectLst/>
            </a:endParaRPr>
          </a:p>
          <a:p>
            <a:pPr algn="just" rtl="0">
              <a:spcBef>
                <a:spcPts val="0"/>
              </a:spcBef>
              <a:spcAft>
                <a:spcPts val="0"/>
              </a:spcAft>
            </a:pPr>
            <a:r>
              <a:rPr lang="en-US" sz="1800" b="0" i="0" u="none" strike="noStrike" dirty="0">
                <a:solidFill>
                  <a:srgbClr val="000000"/>
                </a:solidFill>
                <a:effectLst/>
                <a:latin typeface="Calibri" panose="020F0502020204030204" pitchFamily="34" charset="0"/>
              </a:rPr>
              <a:t>You may also want to check the Pandas Documentation for further information about using ‘</a:t>
            </a:r>
            <a:r>
              <a:rPr lang="en-US" sz="1800" b="0" i="0" u="none" strike="noStrike" dirty="0" err="1">
                <a:solidFill>
                  <a:srgbClr val="000000"/>
                </a:solidFill>
                <a:effectLst/>
                <a:latin typeface="Calibri" panose="020F0502020204030204" pitchFamily="34" charset="0"/>
              </a:rPr>
              <a:t>to_csv</a:t>
            </a:r>
            <a:r>
              <a:rPr lang="en-US" sz="1800" b="0" i="0" u="none" strike="noStrike" dirty="0">
                <a:solidFill>
                  <a:srgbClr val="000000"/>
                </a:solidFill>
                <a:effectLst/>
                <a:latin typeface="Calibri" panose="020F0502020204030204" pitchFamily="34" charset="0"/>
              </a:rPr>
              <a:t>’.&gt;</a:t>
            </a:r>
            <a:endParaRPr lang="en-US" b="0" i="0" u="none" strike="noStrike" dirty="0">
              <a:solidFill>
                <a:srgbClr val="000000"/>
              </a:solidFill>
              <a:effectLst/>
            </a:endParaRPr>
          </a:p>
          <a:p>
            <a:br>
              <a:rPr lang="en-US"/>
            </a:br>
            <a:br>
              <a:rPr lang="en-US"/>
            </a:br>
            <a:endParaRPr lang="en-US" b="0" i="0" u="none" strike="noStrike" dirty="0">
              <a:solidFill>
                <a:srgbClr val="000000"/>
              </a:solidFill>
              <a:effectLst/>
            </a:endParaRPr>
          </a:p>
          <a:p>
            <a:br>
              <a:rPr lang="en-US" dirty="0"/>
            </a:br>
            <a:br>
              <a:rPr lang="en-US" dirty="0"/>
            </a:br>
            <a:endParaRPr lang="en-UA" dirty="0"/>
          </a:p>
        </p:txBody>
      </p:sp>
      <p:sp>
        <p:nvSpPr>
          <p:cNvPr id="4" name="Slide Number Placeholder 3"/>
          <p:cNvSpPr>
            <a:spLocks noGrp="1"/>
          </p:cNvSpPr>
          <p:nvPr>
            <p:ph type="sldNum" sz="quarter" idx="5"/>
          </p:nvPr>
        </p:nvSpPr>
        <p:spPr/>
        <p:txBody>
          <a:bodyPr/>
          <a:lstStyle/>
          <a:p>
            <a:fld id="{7E35C32C-AAF4-7844-AA13-7CF70AB0774C}" type="slidenum">
              <a:rPr lang="en-UA" smtClean="0"/>
              <a:t>9</a:t>
            </a:fld>
            <a:endParaRPr lang="en-UA"/>
          </a:p>
        </p:txBody>
      </p:sp>
    </p:spTree>
    <p:extLst>
      <p:ext uri="{BB962C8B-B14F-4D97-AF65-F5344CB8AC3E}">
        <p14:creationId xmlns:p14="http://schemas.microsoft.com/office/powerpoint/2010/main" val="23134931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880360" y="1168401"/>
            <a:ext cx="6431280" cy="2387600"/>
          </a:xfr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endParaRPr lang="en-US" dirty="0"/>
          </a:p>
        </p:txBody>
      </p:sp>
      <p:sp>
        <p:nvSpPr>
          <p:cNvPr id="3" name="Subtitle 2"/>
          <p:cNvSpPr>
            <a:spLocks noGrp="1"/>
          </p:cNvSpPr>
          <p:nvPr>
            <p:ph type="subTitle" idx="1"/>
          </p:nvPr>
        </p:nvSpPr>
        <p:spPr>
          <a:xfrm>
            <a:off x="2880360" y="3731247"/>
            <a:ext cx="6431280" cy="1655762"/>
          </a:xfrm>
        </p:spPr>
        <p:txBody>
          <a:bodyPr/>
          <a:lstStyle>
            <a:lvl1pPr marL="0" indent="0" algn="ctr">
              <a:buNone/>
              <a:defRPr sz="2400" b="1">
                <a:solidFill>
                  <a:srgbClr val="00B0F0"/>
                </a:solidFill>
                <a:latin typeface="IBM Plex Mono Text" panose="020B0509050203000203" pitchFamily="49"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cxnSp>
        <p:nvCxnSpPr>
          <p:cNvPr id="8" name="Straight Connector 7"/>
          <p:cNvCxnSpPr/>
          <p:nvPr/>
        </p:nvCxnSpPr>
        <p:spPr>
          <a:xfrm>
            <a:off x="2880360" y="3649111"/>
            <a:ext cx="643128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Rectangle 8"/>
          <p:cNvSpPr>
            <a:spLocks noChangeArrowheads="1"/>
          </p:cNvSpPr>
          <p:nvPr userDrawn="1"/>
        </p:nvSpPr>
        <p:spPr bwMode="black">
          <a:xfrm>
            <a:off x="4093580" y="5537419"/>
            <a:ext cx="4004840" cy="304359"/>
          </a:xfrm>
          <a:prstGeom prst="rect">
            <a:avLst/>
          </a:prstGeom>
          <a:noFill/>
          <a:ln w="9525">
            <a:noFill/>
            <a:miter lim="800000"/>
            <a:headEnd/>
            <a:tailEnd/>
          </a:ln>
        </p:spPr>
        <p:txBody>
          <a:bodyPr lIns="92075" tIns="46038" rIns="92075" bIns="46038"/>
          <a:lstStyle>
            <a:lvl1pPr eaLnBrk="0" hangingPunct="0">
              <a:defRPr b="1">
                <a:solidFill>
                  <a:schemeClr val="tx1"/>
                </a:solidFill>
                <a:latin typeface="Arial" panose="020B0604020202020204" pitchFamily="34" charset="0"/>
                <a:cs typeface="Arial" panose="020B0604020202020204" pitchFamily="34" charset="0"/>
              </a:defRPr>
            </a:lvl1pPr>
            <a:lvl2pPr marL="742950" indent="-285750" eaLnBrk="0" hangingPunct="0">
              <a:defRPr b="1">
                <a:solidFill>
                  <a:schemeClr val="tx1"/>
                </a:solidFill>
                <a:latin typeface="Arial" panose="020B0604020202020204" pitchFamily="34" charset="0"/>
                <a:cs typeface="Arial" panose="020B0604020202020204" pitchFamily="34" charset="0"/>
              </a:defRPr>
            </a:lvl2pPr>
            <a:lvl3pPr marL="1143000" indent="-228600" eaLnBrk="0" hangingPunct="0">
              <a:defRPr b="1">
                <a:solidFill>
                  <a:schemeClr val="tx1"/>
                </a:solidFill>
                <a:latin typeface="Arial" panose="020B0604020202020204" pitchFamily="34" charset="0"/>
                <a:cs typeface="Arial" panose="020B0604020202020204" pitchFamily="34" charset="0"/>
              </a:defRPr>
            </a:lvl3pPr>
            <a:lvl4pPr marL="1600200" indent="-228600" eaLnBrk="0" hangingPunct="0">
              <a:defRPr b="1">
                <a:solidFill>
                  <a:schemeClr val="tx1"/>
                </a:solidFill>
                <a:latin typeface="Arial" panose="020B0604020202020204" pitchFamily="34" charset="0"/>
                <a:cs typeface="Arial" panose="020B0604020202020204" pitchFamily="34" charset="0"/>
              </a:defRPr>
            </a:lvl4pPr>
            <a:lvl5pPr marL="2057400" indent="-228600" eaLnBrk="0" hangingPunct="0">
              <a:defRPr b="1">
                <a:solidFill>
                  <a:schemeClr val="tx1"/>
                </a:solidFill>
                <a:latin typeface="Arial" panose="020B0604020202020204" pitchFamily="34" charset="0"/>
                <a:cs typeface="Arial" panose="020B0604020202020204" pitchFamily="34" charset="0"/>
              </a:defRPr>
            </a:lvl5pPr>
            <a:lvl6pPr marL="2514600" indent="-228600" algn="r"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algn="r"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algn="r"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algn="r"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algn="ctr" eaLnBrk="1" hangingPunct="1"/>
            <a:r>
              <a:rPr lang="en-US" sz="1400" b="0" dirty="0">
                <a:latin typeface="Helv"/>
              </a:rPr>
              <a:t>© IBM Corporation. All rights reserved.</a:t>
            </a:r>
          </a:p>
        </p:txBody>
      </p:sp>
    </p:spTree>
    <p:extLst>
      <p:ext uri="{BB962C8B-B14F-4D97-AF65-F5344CB8AC3E}">
        <p14:creationId xmlns:p14="http://schemas.microsoft.com/office/powerpoint/2010/main" val="14235143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atin typeface="IBM Plex Mono SemiBold" panose="020B0709050203000203" pitchFamily="49" charset="0"/>
              </a:defRPr>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atin typeface="IBM Plex Mono Text" panose="020B0509050203000203" pitchFamily="49"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23625787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IBM Plex Mono SemiBold" panose="020B0709050203000203" pitchFamily="49" charset="0"/>
              </a:defRPr>
            </a:lvl1pPr>
          </a:lstStyle>
          <a:p>
            <a:r>
              <a:rPr lang="en-US"/>
              <a:t>Click to edit Master title style</a:t>
            </a:r>
          </a:p>
        </p:txBody>
      </p:sp>
      <p:sp>
        <p:nvSpPr>
          <p:cNvPr id="3" name="Vertical Text Placeholder 2"/>
          <p:cNvSpPr>
            <a:spLocks noGrp="1"/>
          </p:cNvSpPr>
          <p:nvPr>
            <p:ph type="body" orient="vert" idx="1"/>
          </p:nvPr>
        </p:nvSpPr>
        <p:spPr/>
        <p:txBody>
          <a:bodyPr vert="eaVert"/>
          <a:lstStyle>
            <a:lvl1pPr>
              <a:defRPr>
                <a:latin typeface="IBM Plex Mono Text" panose="020B0509050203000203" pitchFamily="49" charset="0"/>
              </a:defRPr>
            </a:lvl1pPr>
            <a:lvl2pPr>
              <a:defRPr>
                <a:latin typeface="IBM Plex Mono Text" panose="020B0509050203000203" pitchFamily="49" charset="0"/>
              </a:defRPr>
            </a:lvl2pPr>
            <a:lvl3pPr>
              <a:defRPr>
                <a:latin typeface="IBM Plex Mono Text" panose="020B0509050203000203" pitchFamily="49" charset="0"/>
              </a:defRPr>
            </a:lvl3pPr>
            <a:lvl4pPr>
              <a:defRPr>
                <a:latin typeface="IBM Plex Mono Text" panose="020B0509050203000203" pitchFamily="49" charset="0"/>
              </a:defRPr>
            </a:lvl4pPr>
            <a:lvl5pPr>
              <a:defRPr>
                <a:latin typeface="IBM Plex Mono Text" panose="020B0509050203000203"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6188770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706593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2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107096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8B0849-C068-4EEA-267F-A28C1950A00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A"/>
          </a:p>
        </p:txBody>
      </p:sp>
      <p:sp>
        <p:nvSpPr>
          <p:cNvPr id="3" name="Subtitle 2">
            <a:extLst>
              <a:ext uri="{FF2B5EF4-FFF2-40B4-BE49-F238E27FC236}">
                <a16:creationId xmlns:a16="http://schemas.microsoft.com/office/drawing/2014/main" id="{D292700D-C17A-E333-4248-36CEB8274F0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A"/>
          </a:p>
        </p:txBody>
      </p:sp>
      <p:sp>
        <p:nvSpPr>
          <p:cNvPr id="4" name="Date Placeholder 3">
            <a:extLst>
              <a:ext uri="{FF2B5EF4-FFF2-40B4-BE49-F238E27FC236}">
                <a16:creationId xmlns:a16="http://schemas.microsoft.com/office/drawing/2014/main" id="{39B15180-296E-9DAD-0883-9E700770ED55}"/>
              </a:ext>
            </a:extLst>
          </p:cNvPr>
          <p:cNvSpPr>
            <a:spLocks noGrp="1"/>
          </p:cNvSpPr>
          <p:nvPr>
            <p:ph type="dt" sz="half" idx="10"/>
          </p:nvPr>
        </p:nvSpPr>
        <p:spPr/>
        <p:txBody>
          <a:bodyPr/>
          <a:lstStyle/>
          <a:p>
            <a:fld id="{A73D8735-4678-6844-90BD-BB9F9DAC3EEF}" type="datetimeFigureOut">
              <a:rPr lang="en-UA" smtClean="0"/>
              <a:t>11.03.2023</a:t>
            </a:fld>
            <a:endParaRPr lang="en-UA"/>
          </a:p>
        </p:txBody>
      </p:sp>
      <p:sp>
        <p:nvSpPr>
          <p:cNvPr id="5" name="Footer Placeholder 4">
            <a:extLst>
              <a:ext uri="{FF2B5EF4-FFF2-40B4-BE49-F238E27FC236}">
                <a16:creationId xmlns:a16="http://schemas.microsoft.com/office/drawing/2014/main" id="{A13809D9-63DF-DE8A-D52D-09CEE744789D}"/>
              </a:ext>
            </a:extLst>
          </p:cNvPr>
          <p:cNvSpPr>
            <a:spLocks noGrp="1"/>
          </p:cNvSpPr>
          <p:nvPr>
            <p:ph type="ftr" sz="quarter" idx="11"/>
          </p:nvPr>
        </p:nvSpPr>
        <p:spPr/>
        <p:txBody>
          <a:bodyPr/>
          <a:lstStyle/>
          <a:p>
            <a:endParaRPr lang="en-UA"/>
          </a:p>
        </p:txBody>
      </p:sp>
      <p:sp>
        <p:nvSpPr>
          <p:cNvPr id="6" name="Slide Number Placeholder 5">
            <a:extLst>
              <a:ext uri="{FF2B5EF4-FFF2-40B4-BE49-F238E27FC236}">
                <a16:creationId xmlns:a16="http://schemas.microsoft.com/office/drawing/2014/main" id="{6663DCDA-52C1-280F-DA56-E7B37C647B1E}"/>
              </a:ext>
            </a:extLst>
          </p:cNvPr>
          <p:cNvSpPr>
            <a:spLocks noGrp="1"/>
          </p:cNvSpPr>
          <p:nvPr>
            <p:ph type="sldNum" sz="quarter" idx="12"/>
          </p:nvPr>
        </p:nvSpPr>
        <p:spPr/>
        <p:txBody>
          <a:bodyPr/>
          <a:lstStyle/>
          <a:p>
            <a:fld id="{7F53A0D1-C358-C646-9DD3-95FE9420A82E}" type="slidenum">
              <a:rPr lang="en-UA" smtClean="0"/>
              <a:t>‹#›</a:t>
            </a:fld>
            <a:endParaRPr lang="en-UA"/>
          </a:p>
        </p:txBody>
      </p:sp>
    </p:spTree>
    <p:extLst>
      <p:ext uri="{BB962C8B-B14F-4D97-AF65-F5344CB8AC3E}">
        <p14:creationId xmlns:p14="http://schemas.microsoft.com/office/powerpoint/2010/main" val="143645286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F025AE-5242-C82C-2756-6EF77715E96C}"/>
              </a:ext>
            </a:extLst>
          </p:cNvPr>
          <p:cNvSpPr>
            <a:spLocks noGrp="1"/>
          </p:cNvSpPr>
          <p:nvPr>
            <p:ph type="title"/>
          </p:nvPr>
        </p:nvSpPr>
        <p:spPr/>
        <p:txBody>
          <a:bodyPr/>
          <a:lstStyle/>
          <a:p>
            <a:r>
              <a:rPr lang="en-US"/>
              <a:t>Click to edit Master title style</a:t>
            </a:r>
            <a:endParaRPr lang="en-UA"/>
          </a:p>
        </p:txBody>
      </p:sp>
      <p:sp>
        <p:nvSpPr>
          <p:cNvPr id="3" name="Content Placeholder 2">
            <a:extLst>
              <a:ext uri="{FF2B5EF4-FFF2-40B4-BE49-F238E27FC236}">
                <a16:creationId xmlns:a16="http://schemas.microsoft.com/office/drawing/2014/main" id="{64E513E7-5FAC-5FAC-C426-3160F7CDAC0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A"/>
          </a:p>
        </p:txBody>
      </p:sp>
      <p:sp>
        <p:nvSpPr>
          <p:cNvPr id="4" name="Date Placeholder 3">
            <a:extLst>
              <a:ext uri="{FF2B5EF4-FFF2-40B4-BE49-F238E27FC236}">
                <a16:creationId xmlns:a16="http://schemas.microsoft.com/office/drawing/2014/main" id="{A2E21C50-4424-FECB-CD70-9EC082F4FF0A}"/>
              </a:ext>
            </a:extLst>
          </p:cNvPr>
          <p:cNvSpPr>
            <a:spLocks noGrp="1"/>
          </p:cNvSpPr>
          <p:nvPr>
            <p:ph type="dt" sz="half" idx="10"/>
          </p:nvPr>
        </p:nvSpPr>
        <p:spPr/>
        <p:txBody>
          <a:bodyPr/>
          <a:lstStyle/>
          <a:p>
            <a:fld id="{A73D8735-4678-6844-90BD-BB9F9DAC3EEF}" type="datetimeFigureOut">
              <a:rPr lang="en-UA" smtClean="0"/>
              <a:t>11.03.2023</a:t>
            </a:fld>
            <a:endParaRPr lang="en-UA"/>
          </a:p>
        </p:txBody>
      </p:sp>
      <p:sp>
        <p:nvSpPr>
          <p:cNvPr id="5" name="Footer Placeholder 4">
            <a:extLst>
              <a:ext uri="{FF2B5EF4-FFF2-40B4-BE49-F238E27FC236}">
                <a16:creationId xmlns:a16="http://schemas.microsoft.com/office/drawing/2014/main" id="{EFBA8E40-C83F-612A-A087-669301E9DCB6}"/>
              </a:ext>
            </a:extLst>
          </p:cNvPr>
          <p:cNvSpPr>
            <a:spLocks noGrp="1"/>
          </p:cNvSpPr>
          <p:nvPr>
            <p:ph type="ftr" sz="quarter" idx="11"/>
          </p:nvPr>
        </p:nvSpPr>
        <p:spPr/>
        <p:txBody>
          <a:bodyPr/>
          <a:lstStyle/>
          <a:p>
            <a:endParaRPr lang="en-UA"/>
          </a:p>
        </p:txBody>
      </p:sp>
      <p:sp>
        <p:nvSpPr>
          <p:cNvPr id="6" name="Slide Number Placeholder 5">
            <a:extLst>
              <a:ext uri="{FF2B5EF4-FFF2-40B4-BE49-F238E27FC236}">
                <a16:creationId xmlns:a16="http://schemas.microsoft.com/office/drawing/2014/main" id="{E4698D2C-1B81-4340-41DB-E20F031F2946}"/>
              </a:ext>
            </a:extLst>
          </p:cNvPr>
          <p:cNvSpPr>
            <a:spLocks noGrp="1"/>
          </p:cNvSpPr>
          <p:nvPr>
            <p:ph type="sldNum" sz="quarter" idx="12"/>
          </p:nvPr>
        </p:nvSpPr>
        <p:spPr/>
        <p:txBody>
          <a:bodyPr/>
          <a:lstStyle/>
          <a:p>
            <a:fld id="{7F53A0D1-C358-C646-9DD3-95FE9420A82E}" type="slidenum">
              <a:rPr lang="en-UA" smtClean="0"/>
              <a:t>‹#›</a:t>
            </a:fld>
            <a:endParaRPr lang="en-UA"/>
          </a:p>
        </p:txBody>
      </p:sp>
    </p:spTree>
    <p:extLst>
      <p:ext uri="{BB962C8B-B14F-4D97-AF65-F5344CB8AC3E}">
        <p14:creationId xmlns:p14="http://schemas.microsoft.com/office/powerpoint/2010/main" val="141084538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D4DA4C-64A8-9D18-28B3-C18C588DB21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A"/>
          </a:p>
        </p:txBody>
      </p:sp>
      <p:sp>
        <p:nvSpPr>
          <p:cNvPr id="3" name="Text Placeholder 2">
            <a:extLst>
              <a:ext uri="{FF2B5EF4-FFF2-40B4-BE49-F238E27FC236}">
                <a16:creationId xmlns:a16="http://schemas.microsoft.com/office/drawing/2014/main" id="{83D17B13-4F2A-92EC-0192-E517B449BCA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10FE934-392D-1087-CE4A-F509AFE6AC20}"/>
              </a:ext>
            </a:extLst>
          </p:cNvPr>
          <p:cNvSpPr>
            <a:spLocks noGrp="1"/>
          </p:cNvSpPr>
          <p:nvPr>
            <p:ph type="dt" sz="half" idx="10"/>
          </p:nvPr>
        </p:nvSpPr>
        <p:spPr/>
        <p:txBody>
          <a:bodyPr/>
          <a:lstStyle/>
          <a:p>
            <a:fld id="{A73D8735-4678-6844-90BD-BB9F9DAC3EEF}" type="datetimeFigureOut">
              <a:rPr lang="en-UA" smtClean="0"/>
              <a:t>11.03.2023</a:t>
            </a:fld>
            <a:endParaRPr lang="en-UA"/>
          </a:p>
        </p:txBody>
      </p:sp>
      <p:sp>
        <p:nvSpPr>
          <p:cNvPr id="5" name="Footer Placeholder 4">
            <a:extLst>
              <a:ext uri="{FF2B5EF4-FFF2-40B4-BE49-F238E27FC236}">
                <a16:creationId xmlns:a16="http://schemas.microsoft.com/office/drawing/2014/main" id="{CEA44AD3-1F2A-6350-1F4D-1FCC974255C3}"/>
              </a:ext>
            </a:extLst>
          </p:cNvPr>
          <p:cNvSpPr>
            <a:spLocks noGrp="1"/>
          </p:cNvSpPr>
          <p:nvPr>
            <p:ph type="ftr" sz="quarter" idx="11"/>
          </p:nvPr>
        </p:nvSpPr>
        <p:spPr/>
        <p:txBody>
          <a:bodyPr/>
          <a:lstStyle/>
          <a:p>
            <a:endParaRPr lang="en-UA"/>
          </a:p>
        </p:txBody>
      </p:sp>
      <p:sp>
        <p:nvSpPr>
          <p:cNvPr id="6" name="Slide Number Placeholder 5">
            <a:extLst>
              <a:ext uri="{FF2B5EF4-FFF2-40B4-BE49-F238E27FC236}">
                <a16:creationId xmlns:a16="http://schemas.microsoft.com/office/drawing/2014/main" id="{FFB4ABA9-0CDA-7B0D-1EDC-29668ACB74DA}"/>
              </a:ext>
            </a:extLst>
          </p:cNvPr>
          <p:cNvSpPr>
            <a:spLocks noGrp="1"/>
          </p:cNvSpPr>
          <p:nvPr>
            <p:ph type="sldNum" sz="quarter" idx="12"/>
          </p:nvPr>
        </p:nvSpPr>
        <p:spPr/>
        <p:txBody>
          <a:bodyPr/>
          <a:lstStyle/>
          <a:p>
            <a:fld id="{7F53A0D1-C358-C646-9DD3-95FE9420A82E}" type="slidenum">
              <a:rPr lang="en-UA" smtClean="0"/>
              <a:t>‹#›</a:t>
            </a:fld>
            <a:endParaRPr lang="en-UA"/>
          </a:p>
        </p:txBody>
      </p:sp>
    </p:spTree>
    <p:extLst>
      <p:ext uri="{BB962C8B-B14F-4D97-AF65-F5344CB8AC3E}">
        <p14:creationId xmlns:p14="http://schemas.microsoft.com/office/powerpoint/2010/main" val="306294925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4A0C1C-41AA-36F3-B549-9D24606DE714}"/>
              </a:ext>
            </a:extLst>
          </p:cNvPr>
          <p:cNvSpPr>
            <a:spLocks noGrp="1"/>
          </p:cNvSpPr>
          <p:nvPr>
            <p:ph type="title"/>
          </p:nvPr>
        </p:nvSpPr>
        <p:spPr/>
        <p:txBody>
          <a:bodyPr/>
          <a:lstStyle/>
          <a:p>
            <a:r>
              <a:rPr lang="en-US"/>
              <a:t>Click to edit Master title style</a:t>
            </a:r>
            <a:endParaRPr lang="en-UA"/>
          </a:p>
        </p:txBody>
      </p:sp>
      <p:sp>
        <p:nvSpPr>
          <p:cNvPr id="3" name="Content Placeholder 2">
            <a:extLst>
              <a:ext uri="{FF2B5EF4-FFF2-40B4-BE49-F238E27FC236}">
                <a16:creationId xmlns:a16="http://schemas.microsoft.com/office/drawing/2014/main" id="{520C2102-7229-AC14-402D-0FE31F7FFB5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A"/>
          </a:p>
        </p:txBody>
      </p:sp>
      <p:sp>
        <p:nvSpPr>
          <p:cNvPr id="4" name="Content Placeholder 3">
            <a:extLst>
              <a:ext uri="{FF2B5EF4-FFF2-40B4-BE49-F238E27FC236}">
                <a16:creationId xmlns:a16="http://schemas.microsoft.com/office/drawing/2014/main" id="{4C11CFE0-7C3B-6444-1E43-0E164E57083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A"/>
          </a:p>
        </p:txBody>
      </p:sp>
      <p:sp>
        <p:nvSpPr>
          <p:cNvPr id="5" name="Date Placeholder 4">
            <a:extLst>
              <a:ext uri="{FF2B5EF4-FFF2-40B4-BE49-F238E27FC236}">
                <a16:creationId xmlns:a16="http://schemas.microsoft.com/office/drawing/2014/main" id="{449FE527-BF3C-48F3-796F-7FC02E38F3FA}"/>
              </a:ext>
            </a:extLst>
          </p:cNvPr>
          <p:cNvSpPr>
            <a:spLocks noGrp="1"/>
          </p:cNvSpPr>
          <p:nvPr>
            <p:ph type="dt" sz="half" idx="10"/>
          </p:nvPr>
        </p:nvSpPr>
        <p:spPr/>
        <p:txBody>
          <a:bodyPr/>
          <a:lstStyle/>
          <a:p>
            <a:fld id="{A73D8735-4678-6844-90BD-BB9F9DAC3EEF}" type="datetimeFigureOut">
              <a:rPr lang="en-UA" smtClean="0"/>
              <a:t>11.03.2023</a:t>
            </a:fld>
            <a:endParaRPr lang="en-UA"/>
          </a:p>
        </p:txBody>
      </p:sp>
      <p:sp>
        <p:nvSpPr>
          <p:cNvPr id="6" name="Footer Placeholder 5">
            <a:extLst>
              <a:ext uri="{FF2B5EF4-FFF2-40B4-BE49-F238E27FC236}">
                <a16:creationId xmlns:a16="http://schemas.microsoft.com/office/drawing/2014/main" id="{DB29B76A-8B0B-97CC-D867-451ADC50A711}"/>
              </a:ext>
            </a:extLst>
          </p:cNvPr>
          <p:cNvSpPr>
            <a:spLocks noGrp="1"/>
          </p:cNvSpPr>
          <p:nvPr>
            <p:ph type="ftr" sz="quarter" idx="11"/>
          </p:nvPr>
        </p:nvSpPr>
        <p:spPr/>
        <p:txBody>
          <a:bodyPr/>
          <a:lstStyle/>
          <a:p>
            <a:endParaRPr lang="en-UA"/>
          </a:p>
        </p:txBody>
      </p:sp>
      <p:sp>
        <p:nvSpPr>
          <p:cNvPr id="7" name="Slide Number Placeholder 6">
            <a:extLst>
              <a:ext uri="{FF2B5EF4-FFF2-40B4-BE49-F238E27FC236}">
                <a16:creationId xmlns:a16="http://schemas.microsoft.com/office/drawing/2014/main" id="{BC1D988B-19FD-C79E-F459-626A67CDAEE4}"/>
              </a:ext>
            </a:extLst>
          </p:cNvPr>
          <p:cNvSpPr>
            <a:spLocks noGrp="1"/>
          </p:cNvSpPr>
          <p:nvPr>
            <p:ph type="sldNum" sz="quarter" idx="12"/>
          </p:nvPr>
        </p:nvSpPr>
        <p:spPr/>
        <p:txBody>
          <a:bodyPr/>
          <a:lstStyle/>
          <a:p>
            <a:fld id="{7F53A0D1-C358-C646-9DD3-95FE9420A82E}" type="slidenum">
              <a:rPr lang="en-UA" smtClean="0"/>
              <a:t>‹#›</a:t>
            </a:fld>
            <a:endParaRPr lang="en-UA"/>
          </a:p>
        </p:txBody>
      </p:sp>
    </p:spTree>
    <p:extLst>
      <p:ext uri="{BB962C8B-B14F-4D97-AF65-F5344CB8AC3E}">
        <p14:creationId xmlns:p14="http://schemas.microsoft.com/office/powerpoint/2010/main" val="135425019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BEAAD8-ADAA-9EC7-A840-8B62DF293D78}"/>
              </a:ext>
            </a:extLst>
          </p:cNvPr>
          <p:cNvSpPr>
            <a:spLocks noGrp="1"/>
          </p:cNvSpPr>
          <p:nvPr>
            <p:ph type="title"/>
          </p:nvPr>
        </p:nvSpPr>
        <p:spPr>
          <a:xfrm>
            <a:off x="839788" y="365125"/>
            <a:ext cx="10515600" cy="1325563"/>
          </a:xfrm>
        </p:spPr>
        <p:txBody>
          <a:bodyPr/>
          <a:lstStyle/>
          <a:p>
            <a:r>
              <a:rPr lang="en-US"/>
              <a:t>Click to edit Master title style</a:t>
            </a:r>
            <a:endParaRPr lang="en-UA"/>
          </a:p>
        </p:txBody>
      </p:sp>
      <p:sp>
        <p:nvSpPr>
          <p:cNvPr id="3" name="Text Placeholder 2">
            <a:extLst>
              <a:ext uri="{FF2B5EF4-FFF2-40B4-BE49-F238E27FC236}">
                <a16:creationId xmlns:a16="http://schemas.microsoft.com/office/drawing/2014/main" id="{C4E35065-4F50-2C6D-2C90-9EA8ECB8B2A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2D9255F-19C6-36ED-ED7A-9483157307B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A"/>
          </a:p>
        </p:txBody>
      </p:sp>
      <p:sp>
        <p:nvSpPr>
          <p:cNvPr id="5" name="Text Placeholder 4">
            <a:extLst>
              <a:ext uri="{FF2B5EF4-FFF2-40B4-BE49-F238E27FC236}">
                <a16:creationId xmlns:a16="http://schemas.microsoft.com/office/drawing/2014/main" id="{09D76511-F950-6FEA-E4F7-3D259FF378A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6BF29EF-E6EC-91ED-1637-899653E1B3B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A"/>
          </a:p>
        </p:txBody>
      </p:sp>
      <p:sp>
        <p:nvSpPr>
          <p:cNvPr id="7" name="Date Placeholder 6">
            <a:extLst>
              <a:ext uri="{FF2B5EF4-FFF2-40B4-BE49-F238E27FC236}">
                <a16:creationId xmlns:a16="http://schemas.microsoft.com/office/drawing/2014/main" id="{401597A6-5AEF-2360-E0EB-8388C706DC9A}"/>
              </a:ext>
            </a:extLst>
          </p:cNvPr>
          <p:cNvSpPr>
            <a:spLocks noGrp="1"/>
          </p:cNvSpPr>
          <p:nvPr>
            <p:ph type="dt" sz="half" idx="10"/>
          </p:nvPr>
        </p:nvSpPr>
        <p:spPr/>
        <p:txBody>
          <a:bodyPr/>
          <a:lstStyle/>
          <a:p>
            <a:fld id="{A73D8735-4678-6844-90BD-BB9F9DAC3EEF}" type="datetimeFigureOut">
              <a:rPr lang="en-UA" smtClean="0"/>
              <a:t>11.03.2023</a:t>
            </a:fld>
            <a:endParaRPr lang="en-UA"/>
          </a:p>
        </p:txBody>
      </p:sp>
      <p:sp>
        <p:nvSpPr>
          <p:cNvPr id="8" name="Footer Placeholder 7">
            <a:extLst>
              <a:ext uri="{FF2B5EF4-FFF2-40B4-BE49-F238E27FC236}">
                <a16:creationId xmlns:a16="http://schemas.microsoft.com/office/drawing/2014/main" id="{9B8BF93C-25D6-FE40-0663-A0350A5A53B6}"/>
              </a:ext>
            </a:extLst>
          </p:cNvPr>
          <p:cNvSpPr>
            <a:spLocks noGrp="1"/>
          </p:cNvSpPr>
          <p:nvPr>
            <p:ph type="ftr" sz="quarter" idx="11"/>
          </p:nvPr>
        </p:nvSpPr>
        <p:spPr/>
        <p:txBody>
          <a:bodyPr/>
          <a:lstStyle/>
          <a:p>
            <a:endParaRPr lang="en-UA"/>
          </a:p>
        </p:txBody>
      </p:sp>
      <p:sp>
        <p:nvSpPr>
          <p:cNvPr id="9" name="Slide Number Placeholder 8">
            <a:extLst>
              <a:ext uri="{FF2B5EF4-FFF2-40B4-BE49-F238E27FC236}">
                <a16:creationId xmlns:a16="http://schemas.microsoft.com/office/drawing/2014/main" id="{CD66F86F-3F3F-FFC8-AA47-E39A71D023DF}"/>
              </a:ext>
            </a:extLst>
          </p:cNvPr>
          <p:cNvSpPr>
            <a:spLocks noGrp="1"/>
          </p:cNvSpPr>
          <p:nvPr>
            <p:ph type="sldNum" sz="quarter" idx="12"/>
          </p:nvPr>
        </p:nvSpPr>
        <p:spPr/>
        <p:txBody>
          <a:bodyPr/>
          <a:lstStyle/>
          <a:p>
            <a:fld id="{7F53A0D1-C358-C646-9DD3-95FE9420A82E}" type="slidenum">
              <a:rPr lang="en-UA" smtClean="0"/>
              <a:t>‹#›</a:t>
            </a:fld>
            <a:endParaRPr lang="en-UA"/>
          </a:p>
        </p:txBody>
      </p:sp>
    </p:spTree>
    <p:extLst>
      <p:ext uri="{BB962C8B-B14F-4D97-AF65-F5344CB8AC3E}">
        <p14:creationId xmlns:p14="http://schemas.microsoft.com/office/powerpoint/2010/main" val="93057919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B1E0EE-5E92-4E17-95B0-1C0E0808150B}"/>
              </a:ext>
            </a:extLst>
          </p:cNvPr>
          <p:cNvSpPr>
            <a:spLocks noGrp="1"/>
          </p:cNvSpPr>
          <p:nvPr>
            <p:ph type="title"/>
          </p:nvPr>
        </p:nvSpPr>
        <p:spPr/>
        <p:txBody>
          <a:bodyPr/>
          <a:lstStyle/>
          <a:p>
            <a:r>
              <a:rPr lang="en-US"/>
              <a:t>Click to edit Master title style</a:t>
            </a:r>
            <a:endParaRPr lang="en-UA"/>
          </a:p>
        </p:txBody>
      </p:sp>
      <p:sp>
        <p:nvSpPr>
          <p:cNvPr id="3" name="Date Placeholder 2">
            <a:extLst>
              <a:ext uri="{FF2B5EF4-FFF2-40B4-BE49-F238E27FC236}">
                <a16:creationId xmlns:a16="http://schemas.microsoft.com/office/drawing/2014/main" id="{13CC8EDE-4457-18E3-E598-AC414D59B69E}"/>
              </a:ext>
            </a:extLst>
          </p:cNvPr>
          <p:cNvSpPr>
            <a:spLocks noGrp="1"/>
          </p:cNvSpPr>
          <p:nvPr>
            <p:ph type="dt" sz="half" idx="10"/>
          </p:nvPr>
        </p:nvSpPr>
        <p:spPr/>
        <p:txBody>
          <a:bodyPr/>
          <a:lstStyle/>
          <a:p>
            <a:fld id="{A73D8735-4678-6844-90BD-BB9F9DAC3EEF}" type="datetimeFigureOut">
              <a:rPr lang="en-UA" smtClean="0"/>
              <a:t>11.03.2023</a:t>
            </a:fld>
            <a:endParaRPr lang="en-UA"/>
          </a:p>
        </p:txBody>
      </p:sp>
      <p:sp>
        <p:nvSpPr>
          <p:cNvPr id="4" name="Footer Placeholder 3">
            <a:extLst>
              <a:ext uri="{FF2B5EF4-FFF2-40B4-BE49-F238E27FC236}">
                <a16:creationId xmlns:a16="http://schemas.microsoft.com/office/drawing/2014/main" id="{15C23CF6-0EF5-2853-2FDE-335D2C85DFB4}"/>
              </a:ext>
            </a:extLst>
          </p:cNvPr>
          <p:cNvSpPr>
            <a:spLocks noGrp="1"/>
          </p:cNvSpPr>
          <p:nvPr>
            <p:ph type="ftr" sz="quarter" idx="11"/>
          </p:nvPr>
        </p:nvSpPr>
        <p:spPr/>
        <p:txBody>
          <a:bodyPr/>
          <a:lstStyle/>
          <a:p>
            <a:endParaRPr lang="en-UA"/>
          </a:p>
        </p:txBody>
      </p:sp>
      <p:sp>
        <p:nvSpPr>
          <p:cNvPr id="5" name="Slide Number Placeholder 4">
            <a:extLst>
              <a:ext uri="{FF2B5EF4-FFF2-40B4-BE49-F238E27FC236}">
                <a16:creationId xmlns:a16="http://schemas.microsoft.com/office/drawing/2014/main" id="{15941E2D-DBDA-00C6-CCF0-7A750D5C70E7}"/>
              </a:ext>
            </a:extLst>
          </p:cNvPr>
          <p:cNvSpPr>
            <a:spLocks noGrp="1"/>
          </p:cNvSpPr>
          <p:nvPr>
            <p:ph type="sldNum" sz="quarter" idx="12"/>
          </p:nvPr>
        </p:nvSpPr>
        <p:spPr/>
        <p:txBody>
          <a:bodyPr/>
          <a:lstStyle/>
          <a:p>
            <a:fld id="{7F53A0D1-C358-C646-9DD3-95FE9420A82E}" type="slidenum">
              <a:rPr lang="en-UA" smtClean="0"/>
              <a:t>‹#›</a:t>
            </a:fld>
            <a:endParaRPr lang="en-UA"/>
          </a:p>
        </p:txBody>
      </p:sp>
    </p:spTree>
    <p:extLst>
      <p:ext uri="{BB962C8B-B14F-4D97-AF65-F5344CB8AC3E}">
        <p14:creationId xmlns:p14="http://schemas.microsoft.com/office/powerpoint/2010/main" val="8767884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838200" y="1690688"/>
            <a:ext cx="10515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7" name="Straight Connector 6"/>
          <p:cNvCxnSpPr/>
          <p:nvPr/>
        </p:nvCxnSpPr>
        <p:spPr>
          <a:xfrm>
            <a:off x="838200" y="1296645"/>
            <a:ext cx="10515600" cy="368"/>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895261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90B4058-D52E-B32C-F20D-5C1F1DACCDDE}"/>
              </a:ext>
            </a:extLst>
          </p:cNvPr>
          <p:cNvSpPr>
            <a:spLocks noGrp="1"/>
          </p:cNvSpPr>
          <p:nvPr>
            <p:ph type="dt" sz="half" idx="10"/>
          </p:nvPr>
        </p:nvSpPr>
        <p:spPr/>
        <p:txBody>
          <a:bodyPr/>
          <a:lstStyle/>
          <a:p>
            <a:fld id="{A73D8735-4678-6844-90BD-BB9F9DAC3EEF}" type="datetimeFigureOut">
              <a:rPr lang="en-UA" smtClean="0"/>
              <a:t>11.03.2023</a:t>
            </a:fld>
            <a:endParaRPr lang="en-UA"/>
          </a:p>
        </p:txBody>
      </p:sp>
      <p:sp>
        <p:nvSpPr>
          <p:cNvPr id="3" name="Footer Placeholder 2">
            <a:extLst>
              <a:ext uri="{FF2B5EF4-FFF2-40B4-BE49-F238E27FC236}">
                <a16:creationId xmlns:a16="http://schemas.microsoft.com/office/drawing/2014/main" id="{D0887D71-C839-DA22-B65C-8DE673ADC2D2}"/>
              </a:ext>
            </a:extLst>
          </p:cNvPr>
          <p:cNvSpPr>
            <a:spLocks noGrp="1"/>
          </p:cNvSpPr>
          <p:nvPr>
            <p:ph type="ftr" sz="quarter" idx="11"/>
          </p:nvPr>
        </p:nvSpPr>
        <p:spPr/>
        <p:txBody>
          <a:bodyPr/>
          <a:lstStyle/>
          <a:p>
            <a:endParaRPr lang="en-UA"/>
          </a:p>
        </p:txBody>
      </p:sp>
      <p:sp>
        <p:nvSpPr>
          <p:cNvPr id="4" name="Slide Number Placeholder 3">
            <a:extLst>
              <a:ext uri="{FF2B5EF4-FFF2-40B4-BE49-F238E27FC236}">
                <a16:creationId xmlns:a16="http://schemas.microsoft.com/office/drawing/2014/main" id="{33D1FCA5-D4D6-2165-FD2F-4667A3FFE816}"/>
              </a:ext>
            </a:extLst>
          </p:cNvPr>
          <p:cNvSpPr>
            <a:spLocks noGrp="1"/>
          </p:cNvSpPr>
          <p:nvPr>
            <p:ph type="sldNum" sz="quarter" idx="12"/>
          </p:nvPr>
        </p:nvSpPr>
        <p:spPr/>
        <p:txBody>
          <a:bodyPr/>
          <a:lstStyle/>
          <a:p>
            <a:fld id="{7F53A0D1-C358-C646-9DD3-95FE9420A82E}" type="slidenum">
              <a:rPr lang="en-UA" smtClean="0"/>
              <a:t>‹#›</a:t>
            </a:fld>
            <a:endParaRPr lang="en-UA"/>
          </a:p>
        </p:txBody>
      </p:sp>
    </p:spTree>
    <p:extLst>
      <p:ext uri="{BB962C8B-B14F-4D97-AF65-F5344CB8AC3E}">
        <p14:creationId xmlns:p14="http://schemas.microsoft.com/office/powerpoint/2010/main" val="83286813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3CCA7A-35FE-5009-3568-D28D7270E24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A"/>
          </a:p>
        </p:txBody>
      </p:sp>
      <p:sp>
        <p:nvSpPr>
          <p:cNvPr id="3" name="Content Placeholder 2">
            <a:extLst>
              <a:ext uri="{FF2B5EF4-FFF2-40B4-BE49-F238E27FC236}">
                <a16:creationId xmlns:a16="http://schemas.microsoft.com/office/drawing/2014/main" id="{0080DADD-0A5E-A779-5804-92183061FE4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A"/>
          </a:p>
        </p:txBody>
      </p:sp>
      <p:sp>
        <p:nvSpPr>
          <p:cNvPr id="4" name="Text Placeholder 3">
            <a:extLst>
              <a:ext uri="{FF2B5EF4-FFF2-40B4-BE49-F238E27FC236}">
                <a16:creationId xmlns:a16="http://schemas.microsoft.com/office/drawing/2014/main" id="{45FBD924-E8A5-DC41-62FA-5BF31484B1C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6217EF0-CE65-AF31-9D31-ABB8B1EF4D76}"/>
              </a:ext>
            </a:extLst>
          </p:cNvPr>
          <p:cNvSpPr>
            <a:spLocks noGrp="1"/>
          </p:cNvSpPr>
          <p:nvPr>
            <p:ph type="dt" sz="half" idx="10"/>
          </p:nvPr>
        </p:nvSpPr>
        <p:spPr/>
        <p:txBody>
          <a:bodyPr/>
          <a:lstStyle/>
          <a:p>
            <a:fld id="{A73D8735-4678-6844-90BD-BB9F9DAC3EEF}" type="datetimeFigureOut">
              <a:rPr lang="en-UA" smtClean="0"/>
              <a:t>11.03.2023</a:t>
            </a:fld>
            <a:endParaRPr lang="en-UA"/>
          </a:p>
        </p:txBody>
      </p:sp>
      <p:sp>
        <p:nvSpPr>
          <p:cNvPr id="6" name="Footer Placeholder 5">
            <a:extLst>
              <a:ext uri="{FF2B5EF4-FFF2-40B4-BE49-F238E27FC236}">
                <a16:creationId xmlns:a16="http://schemas.microsoft.com/office/drawing/2014/main" id="{AB9C1251-2E44-11E9-624D-8C79DAB86C99}"/>
              </a:ext>
            </a:extLst>
          </p:cNvPr>
          <p:cNvSpPr>
            <a:spLocks noGrp="1"/>
          </p:cNvSpPr>
          <p:nvPr>
            <p:ph type="ftr" sz="quarter" idx="11"/>
          </p:nvPr>
        </p:nvSpPr>
        <p:spPr/>
        <p:txBody>
          <a:bodyPr/>
          <a:lstStyle/>
          <a:p>
            <a:endParaRPr lang="en-UA"/>
          </a:p>
        </p:txBody>
      </p:sp>
      <p:sp>
        <p:nvSpPr>
          <p:cNvPr id="7" name="Slide Number Placeholder 6">
            <a:extLst>
              <a:ext uri="{FF2B5EF4-FFF2-40B4-BE49-F238E27FC236}">
                <a16:creationId xmlns:a16="http://schemas.microsoft.com/office/drawing/2014/main" id="{D7927D96-C187-7903-E2C3-79569E77C433}"/>
              </a:ext>
            </a:extLst>
          </p:cNvPr>
          <p:cNvSpPr>
            <a:spLocks noGrp="1"/>
          </p:cNvSpPr>
          <p:nvPr>
            <p:ph type="sldNum" sz="quarter" idx="12"/>
          </p:nvPr>
        </p:nvSpPr>
        <p:spPr/>
        <p:txBody>
          <a:bodyPr/>
          <a:lstStyle/>
          <a:p>
            <a:fld id="{7F53A0D1-C358-C646-9DD3-95FE9420A82E}" type="slidenum">
              <a:rPr lang="en-UA" smtClean="0"/>
              <a:t>‹#›</a:t>
            </a:fld>
            <a:endParaRPr lang="en-UA"/>
          </a:p>
        </p:txBody>
      </p:sp>
    </p:spTree>
    <p:extLst>
      <p:ext uri="{BB962C8B-B14F-4D97-AF65-F5344CB8AC3E}">
        <p14:creationId xmlns:p14="http://schemas.microsoft.com/office/powerpoint/2010/main" val="233394774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956E59-DAE7-2AAC-EDB0-9AC9387B027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A"/>
          </a:p>
        </p:txBody>
      </p:sp>
      <p:sp>
        <p:nvSpPr>
          <p:cNvPr id="3" name="Picture Placeholder 2">
            <a:extLst>
              <a:ext uri="{FF2B5EF4-FFF2-40B4-BE49-F238E27FC236}">
                <a16:creationId xmlns:a16="http://schemas.microsoft.com/office/drawing/2014/main" id="{64A0C134-1153-3929-3B3B-CC76464BB28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A"/>
          </a:p>
        </p:txBody>
      </p:sp>
      <p:sp>
        <p:nvSpPr>
          <p:cNvPr id="4" name="Text Placeholder 3">
            <a:extLst>
              <a:ext uri="{FF2B5EF4-FFF2-40B4-BE49-F238E27FC236}">
                <a16:creationId xmlns:a16="http://schemas.microsoft.com/office/drawing/2014/main" id="{1FC4ED20-1497-3C8B-569A-DD9A678983D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2E2960D-105E-237B-7771-652395C4FAE7}"/>
              </a:ext>
            </a:extLst>
          </p:cNvPr>
          <p:cNvSpPr>
            <a:spLocks noGrp="1"/>
          </p:cNvSpPr>
          <p:nvPr>
            <p:ph type="dt" sz="half" idx="10"/>
          </p:nvPr>
        </p:nvSpPr>
        <p:spPr/>
        <p:txBody>
          <a:bodyPr/>
          <a:lstStyle/>
          <a:p>
            <a:fld id="{A73D8735-4678-6844-90BD-BB9F9DAC3EEF}" type="datetimeFigureOut">
              <a:rPr lang="en-UA" smtClean="0"/>
              <a:t>11.03.2023</a:t>
            </a:fld>
            <a:endParaRPr lang="en-UA"/>
          </a:p>
        </p:txBody>
      </p:sp>
      <p:sp>
        <p:nvSpPr>
          <p:cNvPr id="6" name="Footer Placeholder 5">
            <a:extLst>
              <a:ext uri="{FF2B5EF4-FFF2-40B4-BE49-F238E27FC236}">
                <a16:creationId xmlns:a16="http://schemas.microsoft.com/office/drawing/2014/main" id="{8EB52A16-63E2-8F3D-AE03-FE4AE761941F}"/>
              </a:ext>
            </a:extLst>
          </p:cNvPr>
          <p:cNvSpPr>
            <a:spLocks noGrp="1"/>
          </p:cNvSpPr>
          <p:nvPr>
            <p:ph type="ftr" sz="quarter" idx="11"/>
          </p:nvPr>
        </p:nvSpPr>
        <p:spPr/>
        <p:txBody>
          <a:bodyPr/>
          <a:lstStyle/>
          <a:p>
            <a:endParaRPr lang="en-UA"/>
          </a:p>
        </p:txBody>
      </p:sp>
      <p:sp>
        <p:nvSpPr>
          <p:cNvPr id="7" name="Slide Number Placeholder 6">
            <a:extLst>
              <a:ext uri="{FF2B5EF4-FFF2-40B4-BE49-F238E27FC236}">
                <a16:creationId xmlns:a16="http://schemas.microsoft.com/office/drawing/2014/main" id="{E546880F-112C-3E82-1256-1B76F7E8092C}"/>
              </a:ext>
            </a:extLst>
          </p:cNvPr>
          <p:cNvSpPr>
            <a:spLocks noGrp="1"/>
          </p:cNvSpPr>
          <p:nvPr>
            <p:ph type="sldNum" sz="quarter" idx="12"/>
          </p:nvPr>
        </p:nvSpPr>
        <p:spPr/>
        <p:txBody>
          <a:bodyPr/>
          <a:lstStyle/>
          <a:p>
            <a:fld id="{7F53A0D1-C358-C646-9DD3-95FE9420A82E}" type="slidenum">
              <a:rPr lang="en-UA" smtClean="0"/>
              <a:t>‹#›</a:t>
            </a:fld>
            <a:endParaRPr lang="en-UA"/>
          </a:p>
        </p:txBody>
      </p:sp>
    </p:spTree>
    <p:extLst>
      <p:ext uri="{BB962C8B-B14F-4D97-AF65-F5344CB8AC3E}">
        <p14:creationId xmlns:p14="http://schemas.microsoft.com/office/powerpoint/2010/main" val="54102371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4E3BD-F48B-8990-A59E-1A2A01915D63}"/>
              </a:ext>
            </a:extLst>
          </p:cNvPr>
          <p:cNvSpPr>
            <a:spLocks noGrp="1"/>
          </p:cNvSpPr>
          <p:nvPr>
            <p:ph type="title"/>
          </p:nvPr>
        </p:nvSpPr>
        <p:spPr/>
        <p:txBody>
          <a:bodyPr/>
          <a:lstStyle/>
          <a:p>
            <a:r>
              <a:rPr lang="en-US"/>
              <a:t>Click to edit Master title style</a:t>
            </a:r>
            <a:endParaRPr lang="en-UA"/>
          </a:p>
        </p:txBody>
      </p:sp>
      <p:sp>
        <p:nvSpPr>
          <p:cNvPr id="3" name="Vertical Text Placeholder 2">
            <a:extLst>
              <a:ext uri="{FF2B5EF4-FFF2-40B4-BE49-F238E27FC236}">
                <a16:creationId xmlns:a16="http://schemas.microsoft.com/office/drawing/2014/main" id="{8E34A07C-449B-F045-7DE7-311F3930AAC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A"/>
          </a:p>
        </p:txBody>
      </p:sp>
      <p:sp>
        <p:nvSpPr>
          <p:cNvPr id="4" name="Date Placeholder 3">
            <a:extLst>
              <a:ext uri="{FF2B5EF4-FFF2-40B4-BE49-F238E27FC236}">
                <a16:creationId xmlns:a16="http://schemas.microsoft.com/office/drawing/2014/main" id="{D142EC56-F55F-F2E4-3A93-7ADC6ECCFB13}"/>
              </a:ext>
            </a:extLst>
          </p:cNvPr>
          <p:cNvSpPr>
            <a:spLocks noGrp="1"/>
          </p:cNvSpPr>
          <p:nvPr>
            <p:ph type="dt" sz="half" idx="10"/>
          </p:nvPr>
        </p:nvSpPr>
        <p:spPr/>
        <p:txBody>
          <a:bodyPr/>
          <a:lstStyle/>
          <a:p>
            <a:fld id="{A73D8735-4678-6844-90BD-BB9F9DAC3EEF}" type="datetimeFigureOut">
              <a:rPr lang="en-UA" smtClean="0"/>
              <a:t>11.03.2023</a:t>
            </a:fld>
            <a:endParaRPr lang="en-UA"/>
          </a:p>
        </p:txBody>
      </p:sp>
      <p:sp>
        <p:nvSpPr>
          <p:cNvPr id="5" name="Footer Placeholder 4">
            <a:extLst>
              <a:ext uri="{FF2B5EF4-FFF2-40B4-BE49-F238E27FC236}">
                <a16:creationId xmlns:a16="http://schemas.microsoft.com/office/drawing/2014/main" id="{0F4CECE7-DC4C-521D-C77C-2D3D1D642114}"/>
              </a:ext>
            </a:extLst>
          </p:cNvPr>
          <p:cNvSpPr>
            <a:spLocks noGrp="1"/>
          </p:cNvSpPr>
          <p:nvPr>
            <p:ph type="ftr" sz="quarter" idx="11"/>
          </p:nvPr>
        </p:nvSpPr>
        <p:spPr/>
        <p:txBody>
          <a:bodyPr/>
          <a:lstStyle/>
          <a:p>
            <a:endParaRPr lang="en-UA"/>
          </a:p>
        </p:txBody>
      </p:sp>
      <p:sp>
        <p:nvSpPr>
          <p:cNvPr id="6" name="Slide Number Placeholder 5">
            <a:extLst>
              <a:ext uri="{FF2B5EF4-FFF2-40B4-BE49-F238E27FC236}">
                <a16:creationId xmlns:a16="http://schemas.microsoft.com/office/drawing/2014/main" id="{BC1DC41F-E36A-BA7F-B8B4-D14A1056403A}"/>
              </a:ext>
            </a:extLst>
          </p:cNvPr>
          <p:cNvSpPr>
            <a:spLocks noGrp="1"/>
          </p:cNvSpPr>
          <p:nvPr>
            <p:ph type="sldNum" sz="quarter" idx="12"/>
          </p:nvPr>
        </p:nvSpPr>
        <p:spPr/>
        <p:txBody>
          <a:bodyPr/>
          <a:lstStyle/>
          <a:p>
            <a:fld id="{7F53A0D1-C358-C646-9DD3-95FE9420A82E}" type="slidenum">
              <a:rPr lang="en-UA" smtClean="0"/>
              <a:t>‹#›</a:t>
            </a:fld>
            <a:endParaRPr lang="en-UA"/>
          </a:p>
        </p:txBody>
      </p:sp>
    </p:spTree>
    <p:extLst>
      <p:ext uri="{BB962C8B-B14F-4D97-AF65-F5344CB8AC3E}">
        <p14:creationId xmlns:p14="http://schemas.microsoft.com/office/powerpoint/2010/main" val="90607546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DB4C14E-B95D-36B2-5967-3CC3B506AAA5}"/>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UA"/>
          </a:p>
        </p:txBody>
      </p:sp>
      <p:sp>
        <p:nvSpPr>
          <p:cNvPr id="3" name="Vertical Text Placeholder 2">
            <a:extLst>
              <a:ext uri="{FF2B5EF4-FFF2-40B4-BE49-F238E27FC236}">
                <a16:creationId xmlns:a16="http://schemas.microsoft.com/office/drawing/2014/main" id="{21CC764D-488A-EB13-3FB4-69E4FACE1DA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A"/>
          </a:p>
        </p:txBody>
      </p:sp>
      <p:sp>
        <p:nvSpPr>
          <p:cNvPr id="4" name="Date Placeholder 3">
            <a:extLst>
              <a:ext uri="{FF2B5EF4-FFF2-40B4-BE49-F238E27FC236}">
                <a16:creationId xmlns:a16="http://schemas.microsoft.com/office/drawing/2014/main" id="{08EA044F-72A2-3742-9232-17E74F3BE00A}"/>
              </a:ext>
            </a:extLst>
          </p:cNvPr>
          <p:cNvSpPr>
            <a:spLocks noGrp="1"/>
          </p:cNvSpPr>
          <p:nvPr>
            <p:ph type="dt" sz="half" idx="10"/>
          </p:nvPr>
        </p:nvSpPr>
        <p:spPr/>
        <p:txBody>
          <a:bodyPr/>
          <a:lstStyle/>
          <a:p>
            <a:fld id="{A73D8735-4678-6844-90BD-BB9F9DAC3EEF}" type="datetimeFigureOut">
              <a:rPr lang="en-UA" smtClean="0"/>
              <a:t>11.03.2023</a:t>
            </a:fld>
            <a:endParaRPr lang="en-UA"/>
          </a:p>
        </p:txBody>
      </p:sp>
      <p:sp>
        <p:nvSpPr>
          <p:cNvPr id="5" name="Footer Placeholder 4">
            <a:extLst>
              <a:ext uri="{FF2B5EF4-FFF2-40B4-BE49-F238E27FC236}">
                <a16:creationId xmlns:a16="http://schemas.microsoft.com/office/drawing/2014/main" id="{76211A3A-DBB9-A65A-9EA6-ACC2B40FCBA8}"/>
              </a:ext>
            </a:extLst>
          </p:cNvPr>
          <p:cNvSpPr>
            <a:spLocks noGrp="1"/>
          </p:cNvSpPr>
          <p:nvPr>
            <p:ph type="ftr" sz="quarter" idx="11"/>
          </p:nvPr>
        </p:nvSpPr>
        <p:spPr/>
        <p:txBody>
          <a:bodyPr/>
          <a:lstStyle/>
          <a:p>
            <a:endParaRPr lang="en-UA"/>
          </a:p>
        </p:txBody>
      </p:sp>
      <p:sp>
        <p:nvSpPr>
          <p:cNvPr id="6" name="Slide Number Placeholder 5">
            <a:extLst>
              <a:ext uri="{FF2B5EF4-FFF2-40B4-BE49-F238E27FC236}">
                <a16:creationId xmlns:a16="http://schemas.microsoft.com/office/drawing/2014/main" id="{D5042CD2-13E3-48E6-7A7C-A7320F664589}"/>
              </a:ext>
            </a:extLst>
          </p:cNvPr>
          <p:cNvSpPr>
            <a:spLocks noGrp="1"/>
          </p:cNvSpPr>
          <p:nvPr>
            <p:ph type="sldNum" sz="quarter" idx="12"/>
          </p:nvPr>
        </p:nvSpPr>
        <p:spPr/>
        <p:txBody>
          <a:bodyPr/>
          <a:lstStyle/>
          <a:p>
            <a:fld id="{7F53A0D1-C358-C646-9DD3-95FE9420A82E}" type="slidenum">
              <a:rPr lang="en-UA" smtClean="0"/>
              <a:t>‹#›</a:t>
            </a:fld>
            <a:endParaRPr lang="en-UA"/>
          </a:p>
        </p:txBody>
      </p:sp>
    </p:spTree>
    <p:extLst>
      <p:ext uri="{BB962C8B-B14F-4D97-AF65-F5344CB8AC3E}">
        <p14:creationId xmlns:p14="http://schemas.microsoft.com/office/powerpoint/2010/main" val="265439267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BDB2C-1C86-FCFB-C199-67B6750D519B}"/>
              </a:ext>
            </a:extLst>
          </p:cNvPr>
          <p:cNvSpPr>
            <a:spLocks noGrp="1"/>
          </p:cNvSpPr>
          <p:nvPr>
            <p:ph type="title"/>
          </p:nvPr>
        </p:nvSpPr>
        <p:spPr/>
        <p:txBody>
          <a:bodyPr/>
          <a:lstStyle/>
          <a:p>
            <a:r>
              <a:rPr lang="en-US"/>
              <a:t>Click to edit Master title style</a:t>
            </a:r>
            <a:endParaRPr lang="en-UA"/>
          </a:p>
        </p:txBody>
      </p:sp>
      <p:sp>
        <p:nvSpPr>
          <p:cNvPr id="3" name="Date Placeholder 2">
            <a:extLst>
              <a:ext uri="{FF2B5EF4-FFF2-40B4-BE49-F238E27FC236}">
                <a16:creationId xmlns:a16="http://schemas.microsoft.com/office/drawing/2014/main" id="{85D2A843-67A3-D2FC-E50F-B9D247F56C71}"/>
              </a:ext>
            </a:extLst>
          </p:cNvPr>
          <p:cNvSpPr>
            <a:spLocks noGrp="1"/>
          </p:cNvSpPr>
          <p:nvPr>
            <p:ph type="dt" sz="half" idx="10"/>
          </p:nvPr>
        </p:nvSpPr>
        <p:spPr/>
        <p:txBody>
          <a:bodyPr/>
          <a:lstStyle/>
          <a:p>
            <a:fld id="{A73D8735-4678-6844-90BD-BB9F9DAC3EEF}" type="datetimeFigureOut">
              <a:rPr lang="en-UA" smtClean="0"/>
              <a:t>11.03.2023</a:t>
            </a:fld>
            <a:endParaRPr lang="en-UA"/>
          </a:p>
        </p:txBody>
      </p:sp>
      <p:sp>
        <p:nvSpPr>
          <p:cNvPr id="4" name="Footer Placeholder 3">
            <a:extLst>
              <a:ext uri="{FF2B5EF4-FFF2-40B4-BE49-F238E27FC236}">
                <a16:creationId xmlns:a16="http://schemas.microsoft.com/office/drawing/2014/main" id="{6F9F5A36-9911-795B-01AC-5924205CE7B5}"/>
              </a:ext>
            </a:extLst>
          </p:cNvPr>
          <p:cNvSpPr>
            <a:spLocks noGrp="1"/>
          </p:cNvSpPr>
          <p:nvPr>
            <p:ph type="ftr" sz="quarter" idx="11"/>
          </p:nvPr>
        </p:nvSpPr>
        <p:spPr/>
        <p:txBody>
          <a:bodyPr/>
          <a:lstStyle/>
          <a:p>
            <a:endParaRPr lang="en-UA"/>
          </a:p>
        </p:txBody>
      </p:sp>
      <p:sp>
        <p:nvSpPr>
          <p:cNvPr id="5" name="Slide Number Placeholder 4">
            <a:extLst>
              <a:ext uri="{FF2B5EF4-FFF2-40B4-BE49-F238E27FC236}">
                <a16:creationId xmlns:a16="http://schemas.microsoft.com/office/drawing/2014/main" id="{8182153F-7526-60FA-9D46-015DD024AE11}"/>
              </a:ext>
            </a:extLst>
          </p:cNvPr>
          <p:cNvSpPr>
            <a:spLocks noGrp="1"/>
          </p:cNvSpPr>
          <p:nvPr>
            <p:ph type="sldNum" sz="quarter" idx="12"/>
          </p:nvPr>
        </p:nvSpPr>
        <p:spPr/>
        <p:txBody>
          <a:bodyPr/>
          <a:lstStyle/>
          <a:p>
            <a:fld id="{7F53A0D1-C358-C646-9DD3-95FE9420A82E}" type="slidenum">
              <a:rPr lang="en-UA" smtClean="0"/>
              <a:t>‹#›</a:t>
            </a:fld>
            <a:endParaRPr lang="en-UA"/>
          </a:p>
        </p:txBody>
      </p:sp>
    </p:spTree>
    <p:extLst>
      <p:ext uri="{BB962C8B-B14F-4D97-AF65-F5344CB8AC3E}">
        <p14:creationId xmlns:p14="http://schemas.microsoft.com/office/powerpoint/2010/main" val="98357105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21BF39-5FB6-A74A-0C1F-9CA83BECBD47}"/>
              </a:ext>
            </a:extLst>
          </p:cNvPr>
          <p:cNvSpPr>
            <a:spLocks noGrp="1"/>
          </p:cNvSpPr>
          <p:nvPr>
            <p:ph type="title"/>
          </p:nvPr>
        </p:nvSpPr>
        <p:spPr/>
        <p:txBody>
          <a:bodyPr/>
          <a:lstStyle/>
          <a:p>
            <a:r>
              <a:rPr lang="en-US"/>
              <a:t>Click to edit Master title style</a:t>
            </a:r>
            <a:endParaRPr lang="en-UA"/>
          </a:p>
        </p:txBody>
      </p:sp>
      <p:sp>
        <p:nvSpPr>
          <p:cNvPr id="3" name="Date Placeholder 2">
            <a:extLst>
              <a:ext uri="{FF2B5EF4-FFF2-40B4-BE49-F238E27FC236}">
                <a16:creationId xmlns:a16="http://schemas.microsoft.com/office/drawing/2014/main" id="{D35CCA01-97EA-5A05-BAAD-F2B9B8A06482}"/>
              </a:ext>
            </a:extLst>
          </p:cNvPr>
          <p:cNvSpPr>
            <a:spLocks noGrp="1"/>
          </p:cNvSpPr>
          <p:nvPr>
            <p:ph type="dt" sz="half" idx="10"/>
          </p:nvPr>
        </p:nvSpPr>
        <p:spPr/>
        <p:txBody>
          <a:bodyPr/>
          <a:lstStyle/>
          <a:p>
            <a:fld id="{A73D8735-4678-6844-90BD-BB9F9DAC3EEF}" type="datetimeFigureOut">
              <a:rPr lang="en-UA" smtClean="0"/>
              <a:t>11.03.2023</a:t>
            </a:fld>
            <a:endParaRPr lang="en-UA"/>
          </a:p>
        </p:txBody>
      </p:sp>
      <p:sp>
        <p:nvSpPr>
          <p:cNvPr id="4" name="Footer Placeholder 3">
            <a:extLst>
              <a:ext uri="{FF2B5EF4-FFF2-40B4-BE49-F238E27FC236}">
                <a16:creationId xmlns:a16="http://schemas.microsoft.com/office/drawing/2014/main" id="{963075F3-0D09-AAB5-FBD7-F0D476937525}"/>
              </a:ext>
            </a:extLst>
          </p:cNvPr>
          <p:cNvSpPr>
            <a:spLocks noGrp="1"/>
          </p:cNvSpPr>
          <p:nvPr>
            <p:ph type="ftr" sz="quarter" idx="11"/>
          </p:nvPr>
        </p:nvSpPr>
        <p:spPr/>
        <p:txBody>
          <a:bodyPr/>
          <a:lstStyle/>
          <a:p>
            <a:endParaRPr lang="en-UA"/>
          </a:p>
        </p:txBody>
      </p:sp>
      <p:sp>
        <p:nvSpPr>
          <p:cNvPr id="5" name="Slide Number Placeholder 4">
            <a:extLst>
              <a:ext uri="{FF2B5EF4-FFF2-40B4-BE49-F238E27FC236}">
                <a16:creationId xmlns:a16="http://schemas.microsoft.com/office/drawing/2014/main" id="{BC14F0DB-AD9D-8E08-C60D-15946AFE830B}"/>
              </a:ext>
            </a:extLst>
          </p:cNvPr>
          <p:cNvSpPr>
            <a:spLocks noGrp="1"/>
          </p:cNvSpPr>
          <p:nvPr>
            <p:ph type="sldNum" sz="quarter" idx="12"/>
          </p:nvPr>
        </p:nvSpPr>
        <p:spPr/>
        <p:txBody>
          <a:bodyPr/>
          <a:lstStyle/>
          <a:p>
            <a:fld id="{7F53A0D1-C358-C646-9DD3-95FE9420A82E}" type="slidenum">
              <a:rPr lang="en-UA" smtClean="0"/>
              <a:t>‹#›</a:t>
            </a:fld>
            <a:endParaRPr lang="en-UA"/>
          </a:p>
        </p:txBody>
      </p:sp>
    </p:spTree>
    <p:extLst>
      <p:ext uri="{BB962C8B-B14F-4D97-AF65-F5344CB8AC3E}">
        <p14:creationId xmlns:p14="http://schemas.microsoft.com/office/powerpoint/2010/main" val="156557087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D19E92-F809-3A01-E72B-A6473FE92FB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A"/>
          </a:p>
        </p:txBody>
      </p:sp>
      <p:sp>
        <p:nvSpPr>
          <p:cNvPr id="3" name="Subtitle 2">
            <a:extLst>
              <a:ext uri="{FF2B5EF4-FFF2-40B4-BE49-F238E27FC236}">
                <a16:creationId xmlns:a16="http://schemas.microsoft.com/office/drawing/2014/main" id="{47F63F44-5C0D-63B6-D607-76D5D805F5F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A"/>
          </a:p>
        </p:txBody>
      </p:sp>
      <p:sp>
        <p:nvSpPr>
          <p:cNvPr id="4" name="Date Placeholder 3">
            <a:extLst>
              <a:ext uri="{FF2B5EF4-FFF2-40B4-BE49-F238E27FC236}">
                <a16:creationId xmlns:a16="http://schemas.microsoft.com/office/drawing/2014/main" id="{601AD0C4-5BD6-19FB-8D5D-1A403D659B7A}"/>
              </a:ext>
            </a:extLst>
          </p:cNvPr>
          <p:cNvSpPr>
            <a:spLocks noGrp="1"/>
          </p:cNvSpPr>
          <p:nvPr>
            <p:ph type="dt" sz="half" idx="10"/>
          </p:nvPr>
        </p:nvSpPr>
        <p:spPr/>
        <p:txBody>
          <a:bodyPr/>
          <a:lstStyle/>
          <a:p>
            <a:fld id="{6B845AED-AA4A-534C-B963-3E8C215F6D56}" type="datetimeFigureOut">
              <a:rPr lang="en-UA" smtClean="0"/>
              <a:t>11.03.2023</a:t>
            </a:fld>
            <a:endParaRPr lang="en-UA"/>
          </a:p>
        </p:txBody>
      </p:sp>
      <p:sp>
        <p:nvSpPr>
          <p:cNvPr id="5" name="Footer Placeholder 4">
            <a:extLst>
              <a:ext uri="{FF2B5EF4-FFF2-40B4-BE49-F238E27FC236}">
                <a16:creationId xmlns:a16="http://schemas.microsoft.com/office/drawing/2014/main" id="{A8EFB918-499B-7555-3800-1CB1A2EEBE58}"/>
              </a:ext>
            </a:extLst>
          </p:cNvPr>
          <p:cNvSpPr>
            <a:spLocks noGrp="1"/>
          </p:cNvSpPr>
          <p:nvPr>
            <p:ph type="ftr" sz="quarter" idx="11"/>
          </p:nvPr>
        </p:nvSpPr>
        <p:spPr/>
        <p:txBody>
          <a:bodyPr/>
          <a:lstStyle/>
          <a:p>
            <a:endParaRPr lang="en-UA"/>
          </a:p>
        </p:txBody>
      </p:sp>
      <p:sp>
        <p:nvSpPr>
          <p:cNvPr id="6" name="Slide Number Placeholder 5">
            <a:extLst>
              <a:ext uri="{FF2B5EF4-FFF2-40B4-BE49-F238E27FC236}">
                <a16:creationId xmlns:a16="http://schemas.microsoft.com/office/drawing/2014/main" id="{50A43EE8-A9B9-C732-4ED0-86C0C748D957}"/>
              </a:ext>
            </a:extLst>
          </p:cNvPr>
          <p:cNvSpPr>
            <a:spLocks noGrp="1"/>
          </p:cNvSpPr>
          <p:nvPr>
            <p:ph type="sldNum" sz="quarter" idx="12"/>
          </p:nvPr>
        </p:nvSpPr>
        <p:spPr/>
        <p:txBody>
          <a:bodyPr/>
          <a:lstStyle/>
          <a:p>
            <a:fld id="{18F30B5D-A0DF-494D-BD24-CAFE2F910816}" type="slidenum">
              <a:rPr lang="en-UA" smtClean="0"/>
              <a:t>‹#›</a:t>
            </a:fld>
            <a:endParaRPr lang="en-UA"/>
          </a:p>
        </p:txBody>
      </p:sp>
    </p:spTree>
    <p:extLst>
      <p:ext uri="{BB962C8B-B14F-4D97-AF65-F5344CB8AC3E}">
        <p14:creationId xmlns:p14="http://schemas.microsoft.com/office/powerpoint/2010/main" val="416787004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E32438-A00D-2AD4-9A1E-7C7152FCB3EF}"/>
              </a:ext>
            </a:extLst>
          </p:cNvPr>
          <p:cNvSpPr>
            <a:spLocks noGrp="1"/>
          </p:cNvSpPr>
          <p:nvPr>
            <p:ph type="title"/>
          </p:nvPr>
        </p:nvSpPr>
        <p:spPr/>
        <p:txBody>
          <a:bodyPr/>
          <a:lstStyle/>
          <a:p>
            <a:r>
              <a:rPr lang="en-US"/>
              <a:t>Click to edit Master title style</a:t>
            </a:r>
            <a:endParaRPr lang="en-UA"/>
          </a:p>
        </p:txBody>
      </p:sp>
      <p:sp>
        <p:nvSpPr>
          <p:cNvPr id="3" name="Content Placeholder 2">
            <a:extLst>
              <a:ext uri="{FF2B5EF4-FFF2-40B4-BE49-F238E27FC236}">
                <a16:creationId xmlns:a16="http://schemas.microsoft.com/office/drawing/2014/main" id="{00237E26-489F-7AAF-D243-D4253D557D7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A"/>
          </a:p>
        </p:txBody>
      </p:sp>
      <p:sp>
        <p:nvSpPr>
          <p:cNvPr id="4" name="Date Placeholder 3">
            <a:extLst>
              <a:ext uri="{FF2B5EF4-FFF2-40B4-BE49-F238E27FC236}">
                <a16:creationId xmlns:a16="http://schemas.microsoft.com/office/drawing/2014/main" id="{2FC3A9C7-B973-2C97-4B6B-1FD98A0ACB5A}"/>
              </a:ext>
            </a:extLst>
          </p:cNvPr>
          <p:cNvSpPr>
            <a:spLocks noGrp="1"/>
          </p:cNvSpPr>
          <p:nvPr>
            <p:ph type="dt" sz="half" idx="10"/>
          </p:nvPr>
        </p:nvSpPr>
        <p:spPr/>
        <p:txBody>
          <a:bodyPr/>
          <a:lstStyle/>
          <a:p>
            <a:fld id="{6B845AED-AA4A-534C-B963-3E8C215F6D56}" type="datetimeFigureOut">
              <a:rPr lang="en-UA" smtClean="0"/>
              <a:t>11.03.2023</a:t>
            </a:fld>
            <a:endParaRPr lang="en-UA"/>
          </a:p>
        </p:txBody>
      </p:sp>
      <p:sp>
        <p:nvSpPr>
          <p:cNvPr id="5" name="Footer Placeholder 4">
            <a:extLst>
              <a:ext uri="{FF2B5EF4-FFF2-40B4-BE49-F238E27FC236}">
                <a16:creationId xmlns:a16="http://schemas.microsoft.com/office/drawing/2014/main" id="{54FF517C-C272-8A91-AC7C-D7AC4F840FDD}"/>
              </a:ext>
            </a:extLst>
          </p:cNvPr>
          <p:cNvSpPr>
            <a:spLocks noGrp="1"/>
          </p:cNvSpPr>
          <p:nvPr>
            <p:ph type="ftr" sz="quarter" idx="11"/>
          </p:nvPr>
        </p:nvSpPr>
        <p:spPr/>
        <p:txBody>
          <a:bodyPr/>
          <a:lstStyle/>
          <a:p>
            <a:endParaRPr lang="en-UA"/>
          </a:p>
        </p:txBody>
      </p:sp>
      <p:sp>
        <p:nvSpPr>
          <p:cNvPr id="6" name="Slide Number Placeholder 5">
            <a:extLst>
              <a:ext uri="{FF2B5EF4-FFF2-40B4-BE49-F238E27FC236}">
                <a16:creationId xmlns:a16="http://schemas.microsoft.com/office/drawing/2014/main" id="{346A6F8F-71CF-696A-9388-C1BEEF694CBF}"/>
              </a:ext>
            </a:extLst>
          </p:cNvPr>
          <p:cNvSpPr>
            <a:spLocks noGrp="1"/>
          </p:cNvSpPr>
          <p:nvPr>
            <p:ph type="sldNum" sz="quarter" idx="12"/>
          </p:nvPr>
        </p:nvSpPr>
        <p:spPr/>
        <p:txBody>
          <a:bodyPr/>
          <a:lstStyle/>
          <a:p>
            <a:fld id="{18F30B5D-A0DF-494D-BD24-CAFE2F910816}" type="slidenum">
              <a:rPr lang="en-UA" smtClean="0"/>
              <a:t>‹#›</a:t>
            </a:fld>
            <a:endParaRPr lang="en-UA"/>
          </a:p>
        </p:txBody>
      </p:sp>
    </p:spTree>
    <p:extLst>
      <p:ext uri="{BB962C8B-B14F-4D97-AF65-F5344CB8AC3E}">
        <p14:creationId xmlns:p14="http://schemas.microsoft.com/office/powerpoint/2010/main" val="168097545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3015B9-9326-2AD2-0D7A-53CF5FFA877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A"/>
          </a:p>
        </p:txBody>
      </p:sp>
      <p:sp>
        <p:nvSpPr>
          <p:cNvPr id="3" name="Text Placeholder 2">
            <a:extLst>
              <a:ext uri="{FF2B5EF4-FFF2-40B4-BE49-F238E27FC236}">
                <a16:creationId xmlns:a16="http://schemas.microsoft.com/office/drawing/2014/main" id="{520CB508-6DDA-7EEE-9594-4C7B999E40F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7117AB1-82A3-F732-0655-CEA74B746042}"/>
              </a:ext>
            </a:extLst>
          </p:cNvPr>
          <p:cNvSpPr>
            <a:spLocks noGrp="1"/>
          </p:cNvSpPr>
          <p:nvPr>
            <p:ph type="dt" sz="half" idx="10"/>
          </p:nvPr>
        </p:nvSpPr>
        <p:spPr/>
        <p:txBody>
          <a:bodyPr/>
          <a:lstStyle/>
          <a:p>
            <a:fld id="{6B845AED-AA4A-534C-B963-3E8C215F6D56}" type="datetimeFigureOut">
              <a:rPr lang="en-UA" smtClean="0"/>
              <a:t>11.03.2023</a:t>
            </a:fld>
            <a:endParaRPr lang="en-UA"/>
          </a:p>
        </p:txBody>
      </p:sp>
      <p:sp>
        <p:nvSpPr>
          <p:cNvPr id="5" name="Footer Placeholder 4">
            <a:extLst>
              <a:ext uri="{FF2B5EF4-FFF2-40B4-BE49-F238E27FC236}">
                <a16:creationId xmlns:a16="http://schemas.microsoft.com/office/drawing/2014/main" id="{73249C67-306E-F4B7-E268-76D4F968C23D}"/>
              </a:ext>
            </a:extLst>
          </p:cNvPr>
          <p:cNvSpPr>
            <a:spLocks noGrp="1"/>
          </p:cNvSpPr>
          <p:nvPr>
            <p:ph type="ftr" sz="quarter" idx="11"/>
          </p:nvPr>
        </p:nvSpPr>
        <p:spPr/>
        <p:txBody>
          <a:bodyPr/>
          <a:lstStyle/>
          <a:p>
            <a:endParaRPr lang="en-UA"/>
          </a:p>
        </p:txBody>
      </p:sp>
      <p:sp>
        <p:nvSpPr>
          <p:cNvPr id="6" name="Slide Number Placeholder 5">
            <a:extLst>
              <a:ext uri="{FF2B5EF4-FFF2-40B4-BE49-F238E27FC236}">
                <a16:creationId xmlns:a16="http://schemas.microsoft.com/office/drawing/2014/main" id="{E829CAAB-D511-F5A9-1A41-7938022C87EF}"/>
              </a:ext>
            </a:extLst>
          </p:cNvPr>
          <p:cNvSpPr>
            <a:spLocks noGrp="1"/>
          </p:cNvSpPr>
          <p:nvPr>
            <p:ph type="sldNum" sz="quarter" idx="12"/>
          </p:nvPr>
        </p:nvSpPr>
        <p:spPr/>
        <p:txBody>
          <a:bodyPr/>
          <a:lstStyle/>
          <a:p>
            <a:fld id="{18F30B5D-A0DF-494D-BD24-CAFE2F910816}" type="slidenum">
              <a:rPr lang="en-UA" smtClean="0"/>
              <a:t>‹#›</a:t>
            </a:fld>
            <a:endParaRPr lang="en-UA"/>
          </a:p>
        </p:txBody>
      </p:sp>
    </p:spTree>
    <p:extLst>
      <p:ext uri="{BB962C8B-B14F-4D97-AF65-F5344CB8AC3E}">
        <p14:creationId xmlns:p14="http://schemas.microsoft.com/office/powerpoint/2010/main" val="8193130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185750042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332528-D862-C9F7-703A-238CFF944010}"/>
              </a:ext>
            </a:extLst>
          </p:cNvPr>
          <p:cNvSpPr>
            <a:spLocks noGrp="1"/>
          </p:cNvSpPr>
          <p:nvPr>
            <p:ph type="title"/>
          </p:nvPr>
        </p:nvSpPr>
        <p:spPr/>
        <p:txBody>
          <a:bodyPr/>
          <a:lstStyle/>
          <a:p>
            <a:r>
              <a:rPr lang="en-US"/>
              <a:t>Click to edit Master title style</a:t>
            </a:r>
            <a:endParaRPr lang="en-UA"/>
          </a:p>
        </p:txBody>
      </p:sp>
      <p:sp>
        <p:nvSpPr>
          <p:cNvPr id="3" name="Content Placeholder 2">
            <a:extLst>
              <a:ext uri="{FF2B5EF4-FFF2-40B4-BE49-F238E27FC236}">
                <a16:creationId xmlns:a16="http://schemas.microsoft.com/office/drawing/2014/main" id="{20C4E93C-222A-6BBD-F35B-89E57618BB2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A"/>
          </a:p>
        </p:txBody>
      </p:sp>
      <p:sp>
        <p:nvSpPr>
          <p:cNvPr id="4" name="Content Placeholder 3">
            <a:extLst>
              <a:ext uri="{FF2B5EF4-FFF2-40B4-BE49-F238E27FC236}">
                <a16:creationId xmlns:a16="http://schemas.microsoft.com/office/drawing/2014/main" id="{6299B5FF-B180-3143-7BE8-A925A5CA555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A"/>
          </a:p>
        </p:txBody>
      </p:sp>
      <p:sp>
        <p:nvSpPr>
          <p:cNvPr id="5" name="Date Placeholder 4">
            <a:extLst>
              <a:ext uri="{FF2B5EF4-FFF2-40B4-BE49-F238E27FC236}">
                <a16:creationId xmlns:a16="http://schemas.microsoft.com/office/drawing/2014/main" id="{8F84BB90-7FC0-3DD6-1035-57E1EBB19104}"/>
              </a:ext>
            </a:extLst>
          </p:cNvPr>
          <p:cNvSpPr>
            <a:spLocks noGrp="1"/>
          </p:cNvSpPr>
          <p:nvPr>
            <p:ph type="dt" sz="half" idx="10"/>
          </p:nvPr>
        </p:nvSpPr>
        <p:spPr/>
        <p:txBody>
          <a:bodyPr/>
          <a:lstStyle/>
          <a:p>
            <a:fld id="{6B845AED-AA4A-534C-B963-3E8C215F6D56}" type="datetimeFigureOut">
              <a:rPr lang="en-UA" smtClean="0"/>
              <a:t>11.03.2023</a:t>
            </a:fld>
            <a:endParaRPr lang="en-UA"/>
          </a:p>
        </p:txBody>
      </p:sp>
      <p:sp>
        <p:nvSpPr>
          <p:cNvPr id="6" name="Footer Placeholder 5">
            <a:extLst>
              <a:ext uri="{FF2B5EF4-FFF2-40B4-BE49-F238E27FC236}">
                <a16:creationId xmlns:a16="http://schemas.microsoft.com/office/drawing/2014/main" id="{11ECB803-AC22-7CD5-AC05-61EC17B3591C}"/>
              </a:ext>
            </a:extLst>
          </p:cNvPr>
          <p:cNvSpPr>
            <a:spLocks noGrp="1"/>
          </p:cNvSpPr>
          <p:nvPr>
            <p:ph type="ftr" sz="quarter" idx="11"/>
          </p:nvPr>
        </p:nvSpPr>
        <p:spPr/>
        <p:txBody>
          <a:bodyPr/>
          <a:lstStyle/>
          <a:p>
            <a:endParaRPr lang="en-UA"/>
          </a:p>
        </p:txBody>
      </p:sp>
      <p:sp>
        <p:nvSpPr>
          <p:cNvPr id="7" name="Slide Number Placeholder 6">
            <a:extLst>
              <a:ext uri="{FF2B5EF4-FFF2-40B4-BE49-F238E27FC236}">
                <a16:creationId xmlns:a16="http://schemas.microsoft.com/office/drawing/2014/main" id="{231775B3-A320-8C46-3154-9E28D1B7B75F}"/>
              </a:ext>
            </a:extLst>
          </p:cNvPr>
          <p:cNvSpPr>
            <a:spLocks noGrp="1"/>
          </p:cNvSpPr>
          <p:nvPr>
            <p:ph type="sldNum" sz="quarter" idx="12"/>
          </p:nvPr>
        </p:nvSpPr>
        <p:spPr/>
        <p:txBody>
          <a:bodyPr/>
          <a:lstStyle/>
          <a:p>
            <a:fld id="{18F30B5D-A0DF-494D-BD24-CAFE2F910816}" type="slidenum">
              <a:rPr lang="en-UA" smtClean="0"/>
              <a:t>‹#›</a:t>
            </a:fld>
            <a:endParaRPr lang="en-UA"/>
          </a:p>
        </p:txBody>
      </p:sp>
    </p:spTree>
    <p:extLst>
      <p:ext uri="{BB962C8B-B14F-4D97-AF65-F5344CB8AC3E}">
        <p14:creationId xmlns:p14="http://schemas.microsoft.com/office/powerpoint/2010/main" val="397494921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061752-A63E-9C77-01BB-9BA4C5E506D1}"/>
              </a:ext>
            </a:extLst>
          </p:cNvPr>
          <p:cNvSpPr>
            <a:spLocks noGrp="1"/>
          </p:cNvSpPr>
          <p:nvPr>
            <p:ph type="title"/>
          </p:nvPr>
        </p:nvSpPr>
        <p:spPr>
          <a:xfrm>
            <a:off x="839788" y="365125"/>
            <a:ext cx="10515600" cy="1325563"/>
          </a:xfrm>
        </p:spPr>
        <p:txBody>
          <a:bodyPr/>
          <a:lstStyle/>
          <a:p>
            <a:r>
              <a:rPr lang="en-US"/>
              <a:t>Click to edit Master title style</a:t>
            </a:r>
            <a:endParaRPr lang="en-UA"/>
          </a:p>
        </p:txBody>
      </p:sp>
      <p:sp>
        <p:nvSpPr>
          <p:cNvPr id="3" name="Text Placeholder 2">
            <a:extLst>
              <a:ext uri="{FF2B5EF4-FFF2-40B4-BE49-F238E27FC236}">
                <a16:creationId xmlns:a16="http://schemas.microsoft.com/office/drawing/2014/main" id="{51995395-8DA4-ABF5-4922-762078D985C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D91AF11-3E61-A41C-5149-4D27A4D73C1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A"/>
          </a:p>
        </p:txBody>
      </p:sp>
      <p:sp>
        <p:nvSpPr>
          <p:cNvPr id="5" name="Text Placeholder 4">
            <a:extLst>
              <a:ext uri="{FF2B5EF4-FFF2-40B4-BE49-F238E27FC236}">
                <a16:creationId xmlns:a16="http://schemas.microsoft.com/office/drawing/2014/main" id="{6B09ABD5-ADED-89DB-29FC-33EE4BF87B7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3C88E00-DBE2-FEB1-E35B-62C51947205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A"/>
          </a:p>
        </p:txBody>
      </p:sp>
      <p:sp>
        <p:nvSpPr>
          <p:cNvPr id="7" name="Date Placeholder 6">
            <a:extLst>
              <a:ext uri="{FF2B5EF4-FFF2-40B4-BE49-F238E27FC236}">
                <a16:creationId xmlns:a16="http://schemas.microsoft.com/office/drawing/2014/main" id="{41278047-CF28-6F47-0F4D-36A38BA79623}"/>
              </a:ext>
            </a:extLst>
          </p:cNvPr>
          <p:cNvSpPr>
            <a:spLocks noGrp="1"/>
          </p:cNvSpPr>
          <p:nvPr>
            <p:ph type="dt" sz="half" idx="10"/>
          </p:nvPr>
        </p:nvSpPr>
        <p:spPr/>
        <p:txBody>
          <a:bodyPr/>
          <a:lstStyle/>
          <a:p>
            <a:fld id="{6B845AED-AA4A-534C-B963-3E8C215F6D56}" type="datetimeFigureOut">
              <a:rPr lang="en-UA" smtClean="0"/>
              <a:t>11.03.2023</a:t>
            </a:fld>
            <a:endParaRPr lang="en-UA"/>
          </a:p>
        </p:txBody>
      </p:sp>
      <p:sp>
        <p:nvSpPr>
          <p:cNvPr id="8" name="Footer Placeholder 7">
            <a:extLst>
              <a:ext uri="{FF2B5EF4-FFF2-40B4-BE49-F238E27FC236}">
                <a16:creationId xmlns:a16="http://schemas.microsoft.com/office/drawing/2014/main" id="{00CEA5EB-C6D4-0E81-ACEF-56482A49D8A8}"/>
              </a:ext>
            </a:extLst>
          </p:cNvPr>
          <p:cNvSpPr>
            <a:spLocks noGrp="1"/>
          </p:cNvSpPr>
          <p:nvPr>
            <p:ph type="ftr" sz="quarter" idx="11"/>
          </p:nvPr>
        </p:nvSpPr>
        <p:spPr/>
        <p:txBody>
          <a:bodyPr/>
          <a:lstStyle/>
          <a:p>
            <a:endParaRPr lang="en-UA"/>
          </a:p>
        </p:txBody>
      </p:sp>
      <p:sp>
        <p:nvSpPr>
          <p:cNvPr id="9" name="Slide Number Placeholder 8">
            <a:extLst>
              <a:ext uri="{FF2B5EF4-FFF2-40B4-BE49-F238E27FC236}">
                <a16:creationId xmlns:a16="http://schemas.microsoft.com/office/drawing/2014/main" id="{7B34E107-D1B2-FBF3-E11F-D9CC0607882B}"/>
              </a:ext>
            </a:extLst>
          </p:cNvPr>
          <p:cNvSpPr>
            <a:spLocks noGrp="1"/>
          </p:cNvSpPr>
          <p:nvPr>
            <p:ph type="sldNum" sz="quarter" idx="12"/>
          </p:nvPr>
        </p:nvSpPr>
        <p:spPr/>
        <p:txBody>
          <a:bodyPr/>
          <a:lstStyle/>
          <a:p>
            <a:fld id="{18F30B5D-A0DF-494D-BD24-CAFE2F910816}" type="slidenum">
              <a:rPr lang="en-UA" smtClean="0"/>
              <a:t>‹#›</a:t>
            </a:fld>
            <a:endParaRPr lang="en-UA"/>
          </a:p>
        </p:txBody>
      </p:sp>
    </p:spTree>
    <p:extLst>
      <p:ext uri="{BB962C8B-B14F-4D97-AF65-F5344CB8AC3E}">
        <p14:creationId xmlns:p14="http://schemas.microsoft.com/office/powerpoint/2010/main" val="375835904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373245-3410-25C3-647A-6CE026D2109E}"/>
              </a:ext>
            </a:extLst>
          </p:cNvPr>
          <p:cNvSpPr>
            <a:spLocks noGrp="1"/>
          </p:cNvSpPr>
          <p:nvPr>
            <p:ph type="title"/>
          </p:nvPr>
        </p:nvSpPr>
        <p:spPr/>
        <p:txBody>
          <a:bodyPr/>
          <a:lstStyle/>
          <a:p>
            <a:r>
              <a:rPr lang="en-US"/>
              <a:t>Click to edit Master title style</a:t>
            </a:r>
            <a:endParaRPr lang="en-UA"/>
          </a:p>
        </p:txBody>
      </p:sp>
      <p:sp>
        <p:nvSpPr>
          <p:cNvPr id="3" name="Date Placeholder 2">
            <a:extLst>
              <a:ext uri="{FF2B5EF4-FFF2-40B4-BE49-F238E27FC236}">
                <a16:creationId xmlns:a16="http://schemas.microsoft.com/office/drawing/2014/main" id="{A5AF70BC-D2EA-4318-8A6F-2FB4D4959F4C}"/>
              </a:ext>
            </a:extLst>
          </p:cNvPr>
          <p:cNvSpPr>
            <a:spLocks noGrp="1"/>
          </p:cNvSpPr>
          <p:nvPr>
            <p:ph type="dt" sz="half" idx="10"/>
          </p:nvPr>
        </p:nvSpPr>
        <p:spPr/>
        <p:txBody>
          <a:bodyPr/>
          <a:lstStyle/>
          <a:p>
            <a:fld id="{6B845AED-AA4A-534C-B963-3E8C215F6D56}" type="datetimeFigureOut">
              <a:rPr lang="en-UA" smtClean="0"/>
              <a:t>11.03.2023</a:t>
            </a:fld>
            <a:endParaRPr lang="en-UA"/>
          </a:p>
        </p:txBody>
      </p:sp>
      <p:sp>
        <p:nvSpPr>
          <p:cNvPr id="4" name="Footer Placeholder 3">
            <a:extLst>
              <a:ext uri="{FF2B5EF4-FFF2-40B4-BE49-F238E27FC236}">
                <a16:creationId xmlns:a16="http://schemas.microsoft.com/office/drawing/2014/main" id="{2048CF75-FD75-6432-BD25-918936FAED80}"/>
              </a:ext>
            </a:extLst>
          </p:cNvPr>
          <p:cNvSpPr>
            <a:spLocks noGrp="1"/>
          </p:cNvSpPr>
          <p:nvPr>
            <p:ph type="ftr" sz="quarter" idx="11"/>
          </p:nvPr>
        </p:nvSpPr>
        <p:spPr/>
        <p:txBody>
          <a:bodyPr/>
          <a:lstStyle/>
          <a:p>
            <a:endParaRPr lang="en-UA"/>
          </a:p>
        </p:txBody>
      </p:sp>
      <p:sp>
        <p:nvSpPr>
          <p:cNvPr id="5" name="Slide Number Placeholder 4">
            <a:extLst>
              <a:ext uri="{FF2B5EF4-FFF2-40B4-BE49-F238E27FC236}">
                <a16:creationId xmlns:a16="http://schemas.microsoft.com/office/drawing/2014/main" id="{F3A44E33-4659-394A-958C-37D23E34F986}"/>
              </a:ext>
            </a:extLst>
          </p:cNvPr>
          <p:cNvSpPr>
            <a:spLocks noGrp="1"/>
          </p:cNvSpPr>
          <p:nvPr>
            <p:ph type="sldNum" sz="quarter" idx="12"/>
          </p:nvPr>
        </p:nvSpPr>
        <p:spPr/>
        <p:txBody>
          <a:bodyPr/>
          <a:lstStyle/>
          <a:p>
            <a:fld id="{18F30B5D-A0DF-494D-BD24-CAFE2F910816}" type="slidenum">
              <a:rPr lang="en-UA" smtClean="0"/>
              <a:t>‹#›</a:t>
            </a:fld>
            <a:endParaRPr lang="en-UA"/>
          </a:p>
        </p:txBody>
      </p:sp>
    </p:spTree>
    <p:extLst>
      <p:ext uri="{BB962C8B-B14F-4D97-AF65-F5344CB8AC3E}">
        <p14:creationId xmlns:p14="http://schemas.microsoft.com/office/powerpoint/2010/main" val="297057275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600A911-D0EB-F4C9-2D73-958FB85201A6}"/>
              </a:ext>
            </a:extLst>
          </p:cNvPr>
          <p:cNvSpPr>
            <a:spLocks noGrp="1"/>
          </p:cNvSpPr>
          <p:nvPr>
            <p:ph type="dt" sz="half" idx="10"/>
          </p:nvPr>
        </p:nvSpPr>
        <p:spPr/>
        <p:txBody>
          <a:bodyPr/>
          <a:lstStyle/>
          <a:p>
            <a:fld id="{6B845AED-AA4A-534C-B963-3E8C215F6D56}" type="datetimeFigureOut">
              <a:rPr lang="en-UA" smtClean="0"/>
              <a:t>11.03.2023</a:t>
            </a:fld>
            <a:endParaRPr lang="en-UA"/>
          </a:p>
        </p:txBody>
      </p:sp>
      <p:sp>
        <p:nvSpPr>
          <p:cNvPr id="3" name="Footer Placeholder 2">
            <a:extLst>
              <a:ext uri="{FF2B5EF4-FFF2-40B4-BE49-F238E27FC236}">
                <a16:creationId xmlns:a16="http://schemas.microsoft.com/office/drawing/2014/main" id="{EFE67379-532B-64DA-FA37-73947870B3A2}"/>
              </a:ext>
            </a:extLst>
          </p:cNvPr>
          <p:cNvSpPr>
            <a:spLocks noGrp="1"/>
          </p:cNvSpPr>
          <p:nvPr>
            <p:ph type="ftr" sz="quarter" idx="11"/>
          </p:nvPr>
        </p:nvSpPr>
        <p:spPr/>
        <p:txBody>
          <a:bodyPr/>
          <a:lstStyle/>
          <a:p>
            <a:endParaRPr lang="en-UA"/>
          </a:p>
        </p:txBody>
      </p:sp>
      <p:sp>
        <p:nvSpPr>
          <p:cNvPr id="4" name="Slide Number Placeholder 3">
            <a:extLst>
              <a:ext uri="{FF2B5EF4-FFF2-40B4-BE49-F238E27FC236}">
                <a16:creationId xmlns:a16="http://schemas.microsoft.com/office/drawing/2014/main" id="{D6126FBC-FE50-5E84-F56B-CF6371B43F33}"/>
              </a:ext>
            </a:extLst>
          </p:cNvPr>
          <p:cNvSpPr>
            <a:spLocks noGrp="1"/>
          </p:cNvSpPr>
          <p:nvPr>
            <p:ph type="sldNum" sz="quarter" idx="12"/>
          </p:nvPr>
        </p:nvSpPr>
        <p:spPr/>
        <p:txBody>
          <a:bodyPr/>
          <a:lstStyle/>
          <a:p>
            <a:fld id="{18F30B5D-A0DF-494D-BD24-CAFE2F910816}" type="slidenum">
              <a:rPr lang="en-UA" smtClean="0"/>
              <a:t>‹#›</a:t>
            </a:fld>
            <a:endParaRPr lang="en-UA"/>
          </a:p>
        </p:txBody>
      </p:sp>
    </p:spTree>
    <p:extLst>
      <p:ext uri="{BB962C8B-B14F-4D97-AF65-F5344CB8AC3E}">
        <p14:creationId xmlns:p14="http://schemas.microsoft.com/office/powerpoint/2010/main" val="18798793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2F459-60B4-908B-4F0D-2D3AEC5AB2D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A"/>
          </a:p>
        </p:txBody>
      </p:sp>
      <p:sp>
        <p:nvSpPr>
          <p:cNvPr id="3" name="Content Placeholder 2">
            <a:extLst>
              <a:ext uri="{FF2B5EF4-FFF2-40B4-BE49-F238E27FC236}">
                <a16:creationId xmlns:a16="http://schemas.microsoft.com/office/drawing/2014/main" id="{81279676-37C7-AE9E-1C66-E8BA16D6CEE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A"/>
          </a:p>
        </p:txBody>
      </p:sp>
      <p:sp>
        <p:nvSpPr>
          <p:cNvPr id="4" name="Text Placeholder 3">
            <a:extLst>
              <a:ext uri="{FF2B5EF4-FFF2-40B4-BE49-F238E27FC236}">
                <a16:creationId xmlns:a16="http://schemas.microsoft.com/office/drawing/2014/main" id="{EE846229-6784-8F62-4D43-316256494C7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1CEAB75-223F-FE11-BFF2-1BA62BDA9FD6}"/>
              </a:ext>
            </a:extLst>
          </p:cNvPr>
          <p:cNvSpPr>
            <a:spLocks noGrp="1"/>
          </p:cNvSpPr>
          <p:nvPr>
            <p:ph type="dt" sz="half" idx="10"/>
          </p:nvPr>
        </p:nvSpPr>
        <p:spPr/>
        <p:txBody>
          <a:bodyPr/>
          <a:lstStyle/>
          <a:p>
            <a:fld id="{6B845AED-AA4A-534C-B963-3E8C215F6D56}" type="datetimeFigureOut">
              <a:rPr lang="en-UA" smtClean="0"/>
              <a:t>11.03.2023</a:t>
            </a:fld>
            <a:endParaRPr lang="en-UA"/>
          </a:p>
        </p:txBody>
      </p:sp>
      <p:sp>
        <p:nvSpPr>
          <p:cNvPr id="6" name="Footer Placeholder 5">
            <a:extLst>
              <a:ext uri="{FF2B5EF4-FFF2-40B4-BE49-F238E27FC236}">
                <a16:creationId xmlns:a16="http://schemas.microsoft.com/office/drawing/2014/main" id="{365D63D8-6B67-55A4-C7F3-722B0C13D18C}"/>
              </a:ext>
            </a:extLst>
          </p:cNvPr>
          <p:cNvSpPr>
            <a:spLocks noGrp="1"/>
          </p:cNvSpPr>
          <p:nvPr>
            <p:ph type="ftr" sz="quarter" idx="11"/>
          </p:nvPr>
        </p:nvSpPr>
        <p:spPr/>
        <p:txBody>
          <a:bodyPr/>
          <a:lstStyle/>
          <a:p>
            <a:endParaRPr lang="en-UA"/>
          </a:p>
        </p:txBody>
      </p:sp>
      <p:sp>
        <p:nvSpPr>
          <p:cNvPr id="7" name="Slide Number Placeholder 6">
            <a:extLst>
              <a:ext uri="{FF2B5EF4-FFF2-40B4-BE49-F238E27FC236}">
                <a16:creationId xmlns:a16="http://schemas.microsoft.com/office/drawing/2014/main" id="{00EEF460-7AE9-CF05-AA9F-0435BEA8C7D7}"/>
              </a:ext>
            </a:extLst>
          </p:cNvPr>
          <p:cNvSpPr>
            <a:spLocks noGrp="1"/>
          </p:cNvSpPr>
          <p:nvPr>
            <p:ph type="sldNum" sz="quarter" idx="12"/>
          </p:nvPr>
        </p:nvSpPr>
        <p:spPr/>
        <p:txBody>
          <a:bodyPr/>
          <a:lstStyle/>
          <a:p>
            <a:fld id="{18F30B5D-A0DF-494D-BD24-CAFE2F910816}" type="slidenum">
              <a:rPr lang="en-UA" smtClean="0"/>
              <a:t>‹#›</a:t>
            </a:fld>
            <a:endParaRPr lang="en-UA"/>
          </a:p>
        </p:txBody>
      </p:sp>
    </p:spTree>
    <p:extLst>
      <p:ext uri="{BB962C8B-B14F-4D97-AF65-F5344CB8AC3E}">
        <p14:creationId xmlns:p14="http://schemas.microsoft.com/office/powerpoint/2010/main" val="347132839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9D8C9D-E4A6-C01F-3997-8EA3D6766B6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A"/>
          </a:p>
        </p:txBody>
      </p:sp>
      <p:sp>
        <p:nvSpPr>
          <p:cNvPr id="3" name="Picture Placeholder 2">
            <a:extLst>
              <a:ext uri="{FF2B5EF4-FFF2-40B4-BE49-F238E27FC236}">
                <a16:creationId xmlns:a16="http://schemas.microsoft.com/office/drawing/2014/main" id="{B37EE257-6DF6-A45C-B5EA-F140E6C4108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A"/>
          </a:p>
        </p:txBody>
      </p:sp>
      <p:sp>
        <p:nvSpPr>
          <p:cNvPr id="4" name="Text Placeholder 3">
            <a:extLst>
              <a:ext uri="{FF2B5EF4-FFF2-40B4-BE49-F238E27FC236}">
                <a16:creationId xmlns:a16="http://schemas.microsoft.com/office/drawing/2014/main" id="{BE15B752-0343-46C1-A2FF-4FF8696E7F9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A0B6D15-E4F0-49AA-F705-BFF1D65A3FE9}"/>
              </a:ext>
            </a:extLst>
          </p:cNvPr>
          <p:cNvSpPr>
            <a:spLocks noGrp="1"/>
          </p:cNvSpPr>
          <p:nvPr>
            <p:ph type="dt" sz="half" idx="10"/>
          </p:nvPr>
        </p:nvSpPr>
        <p:spPr/>
        <p:txBody>
          <a:bodyPr/>
          <a:lstStyle/>
          <a:p>
            <a:fld id="{6B845AED-AA4A-534C-B963-3E8C215F6D56}" type="datetimeFigureOut">
              <a:rPr lang="en-UA" smtClean="0"/>
              <a:t>11.03.2023</a:t>
            </a:fld>
            <a:endParaRPr lang="en-UA"/>
          </a:p>
        </p:txBody>
      </p:sp>
      <p:sp>
        <p:nvSpPr>
          <p:cNvPr id="6" name="Footer Placeholder 5">
            <a:extLst>
              <a:ext uri="{FF2B5EF4-FFF2-40B4-BE49-F238E27FC236}">
                <a16:creationId xmlns:a16="http://schemas.microsoft.com/office/drawing/2014/main" id="{173AB365-6ED3-6950-A956-9E38B7A5397D}"/>
              </a:ext>
            </a:extLst>
          </p:cNvPr>
          <p:cNvSpPr>
            <a:spLocks noGrp="1"/>
          </p:cNvSpPr>
          <p:nvPr>
            <p:ph type="ftr" sz="quarter" idx="11"/>
          </p:nvPr>
        </p:nvSpPr>
        <p:spPr/>
        <p:txBody>
          <a:bodyPr/>
          <a:lstStyle/>
          <a:p>
            <a:endParaRPr lang="en-UA"/>
          </a:p>
        </p:txBody>
      </p:sp>
      <p:sp>
        <p:nvSpPr>
          <p:cNvPr id="7" name="Slide Number Placeholder 6">
            <a:extLst>
              <a:ext uri="{FF2B5EF4-FFF2-40B4-BE49-F238E27FC236}">
                <a16:creationId xmlns:a16="http://schemas.microsoft.com/office/drawing/2014/main" id="{B06CC178-0EFF-D14C-213D-D97C931D5BA7}"/>
              </a:ext>
            </a:extLst>
          </p:cNvPr>
          <p:cNvSpPr>
            <a:spLocks noGrp="1"/>
          </p:cNvSpPr>
          <p:nvPr>
            <p:ph type="sldNum" sz="quarter" idx="12"/>
          </p:nvPr>
        </p:nvSpPr>
        <p:spPr/>
        <p:txBody>
          <a:bodyPr/>
          <a:lstStyle/>
          <a:p>
            <a:fld id="{18F30B5D-A0DF-494D-BD24-CAFE2F910816}" type="slidenum">
              <a:rPr lang="en-UA" smtClean="0"/>
              <a:t>‹#›</a:t>
            </a:fld>
            <a:endParaRPr lang="en-UA"/>
          </a:p>
        </p:txBody>
      </p:sp>
    </p:spTree>
    <p:extLst>
      <p:ext uri="{BB962C8B-B14F-4D97-AF65-F5344CB8AC3E}">
        <p14:creationId xmlns:p14="http://schemas.microsoft.com/office/powerpoint/2010/main" val="43702446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E77C76-D3D1-9CE4-48D7-A8DABB6BD82E}"/>
              </a:ext>
            </a:extLst>
          </p:cNvPr>
          <p:cNvSpPr>
            <a:spLocks noGrp="1"/>
          </p:cNvSpPr>
          <p:nvPr>
            <p:ph type="title"/>
          </p:nvPr>
        </p:nvSpPr>
        <p:spPr/>
        <p:txBody>
          <a:bodyPr/>
          <a:lstStyle/>
          <a:p>
            <a:r>
              <a:rPr lang="en-US"/>
              <a:t>Click to edit Master title style</a:t>
            </a:r>
            <a:endParaRPr lang="en-UA"/>
          </a:p>
        </p:txBody>
      </p:sp>
      <p:sp>
        <p:nvSpPr>
          <p:cNvPr id="3" name="Vertical Text Placeholder 2">
            <a:extLst>
              <a:ext uri="{FF2B5EF4-FFF2-40B4-BE49-F238E27FC236}">
                <a16:creationId xmlns:a16="http://schemas.microsoft.com/office/drawing/2014/main" id="{3A4A620F-CC95-ADF5-19CE-529E589F21B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A"/>
          </a:p>
        </p:txBody>
      </p:sp>
      <p:sp>
        <p:nvSpPr>
          <p:cNvPr id="4" name="Date Placeholder 3">
            <a:extLst>
              <a:ext uri="{FF2B5EF4-FFF2-40B4-BE49-F238E27FC236}">
                <a16:creationId xmlns:a16="http://schemas.microsoft.com/office/drawing/2014/main" id="{8E9DADA8-1745-6636-B15E-DA8A6C59F2B4}"/>
              </a:ext>
            </a:extLst>
          </p:cNvPr>
          <p:cNvSpPr>
            <a:spLocks noGrp="1"/>
          </p:cNvSpPr>
          <p:nvPr>
            <p:ph type="dt" sz="half" idx="10"/>
          </p:nvPr>
        </p:nvSpPr>
        <p:spPr/>
        <p:txBody>
          <a:bodyPr/>
          <a:lstStyle/>
          <a:p>
            <a:fld id="{6B845AED-AA4A-534C-B963-3E8C215F6D56}" type="datetimeFigureOut">
              <a:rPr lang="en-UA" smtClean="0"/>
              <a:t>11.03.2023</a:t>
            </a:fld>
            <a:endParaRPr lang="en-UA"/>
          </a:p>
        </p:txBody>
      </p:sp>
      <p:sp>
        <p:nvSpPr>
          <p:cNvPr id="5" name="Footer Placeholder 4">
            <a:extLst>
              <a:ext uri="{FF2B5EF4-FFF2-40B4-BE49-F238E27FC236}">
                <a16:creationId xmlns:a16="http://schemas.microsoft.com/office/drawing/2014/main" id="{49CCF9B6-7C7F-D35C-8391-7C475CB669C6}"/>
              </a:ext>
            </a:extLst>
          </p:cNvPr>
          <p:cNvSpPr>
            <a:spLocks noGrp="1"/>
          </p:cNvSpPr>
          <p:nvPr>
            <p:ph type="ftr" sz="quarter" idx="11"/>
          </p:nvPr>
        </p:nvSpPr>
        <p:spPr/>
        <p:txBody>
          <a:bodyPr/>
          <a:lstStyle/>
          <a:p>
            <a:endParaRPr lang="en-UA"/>
          </a:p>
        </p:txBody>
      </p:sp>
      <p:sp>
        <p:nvSpPr>
          <p:cNvPr id="6" name="Slide Number Placeholder 5">
            <a:extLst>
              <a:ext uri="{FF2B5EF4-FFF2-40B4-BE49-F238E27FC236}">
                <a16:creationId xmlns:a16="http://schemas.microsoft.com/office/drawing/2014/main" id="{38D73136-5C53-5969-98D1-CC2753E3434C}"/>
              </a:ext>
            </a:extLst>
          </p:cNvPr>
          <p:cNvSpPr>
            <a:spLocks noGrp="1"/>
          </p:cNvSpPr>
          <p:nvPr>
            <p:ph type="sldNum" sz="quarter" idx="12"/>
          </p:nvPr>
        </p:nvSpPr>
        <p:spPr/>
        <p:txBody>
          <a:bodyPr/>
          <a:lstStyle/>
          <a:p>
            <a:fld id="{18F30B5D-A0DF-494D-BD24-CAFE2F910816}" type="slidenum">
              <a:rPr lang="en-UA" smtClean="0"/>
              <a:t>‹#›</a:t>
            </a:fld>
            <a:endParaRPr lang="en-UA"/>
          </a:p>
        </p:txBody>
      </p:sp>
    </p:spTree>
    <p:extLst>
      <p:ext uri="{BB962C8B-B14F-4D97-AF65-F5344CB8AC3E}">
        <p14:creationId xmlns:p14="http://schemas.microsoft.com/office/powerpoint/2010/main" val="293431458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E04A087-92A3-D17D-BCEA-203FA28E6605}"/>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UA"/>
          </a:p>
        </p:txBody>
      </p:sp>
      <p:sp>
        <p:nvSpPr>
          <p:cNvPr id="3" name="Vertical Text Placeholder 2">
            <a:extLst>
              <a:ext uri="{FF2B5EF4-FFF2-40B4-BE49-F238E27FC236}">
                <a16:creationId xmlns:a16="http://schemas.microsoft.com/office/drawing/2014/main" id="{291F6524-D860-6962-F008-0D42099A2F7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A"/>
          </a:p>
        </p:txBody>
      </p:sp>
      <p:sp>
        <p:nvSpPr>
          <p:cNvPr id="4" name="Date Placeholder 3">
            <a:extLst>
              <a:ext uri="{FF2B5EF4-FFF2-40B4-BE49-F238E27FC236}">
                <a16:creationId xmlns:a16="http://schemas.microsoft.com/office/drawing/2014/main" id="{9000F5CB-D6F9-B0A1-914A-2489674A8304}"/>
              </a:ext>
            </a:extLst>
          </p:cNvPr>
          <p:cNvSpPr>
            <a:spLocks noGrp="1"/>
          </p:cNvSpPr>
          <p:nvPr>
            <p:ph type="dt" sz="half" idx="10"/>
          </p:nvPr>
        </p:nvSpPr>
        <p:spPr/>
        <p:txBody>
          <a:bodyPr/>
          <a:lstStyle/>
          <a:p>
            <a:fld id="{6B845AED-AA4A-534C-B963-3E8C215F6D56}" type="datetimeFigureOut">
              <a:rPr lang="en-UA" smtClean="0"/>
              <a:t>11.03.2023</a:t>
            </a:fld>
            <a:endParaRPr lang="en-UA"/>
          </a:p>
        </p:txBody>
      </p:sp>
      <p:sp>
        <p:nvSpPr>
          <p:cNvPr id="5" name="Footer Placeholder 4">
            <a:extLst>
              <a:ext uri="{FF2B5EF4-FFF2-40B4-BE49-F238E27FC236}">
                <a16:creationId xmlns:a16="http://schemas.microsoft.com/office/drawing/2014/main" id="{F964A576-CB74-67BF-52C6-0153D4195EBD}"/>
              </a:ext>
            </a:extLst>
          </p:cNvPr>
          <p:cNvSpPr>
            <a:spLocks noGrp="1"/>
          </p:cNvSpPr>
          <p:nvPr>
            <p:ph type="ftr" sz="quarter" idx="11"/>
          </p:nvPr>
        </p:nvSpPr>
        <p:spPr/>
        <p:txBody>
          <a:bodyPr/>
          <a:lstStyle/>
          <a:p>
            <a:endParaRPr lang="en-UA"/>
          </a:p>
        </p:txBody>
      </p:sp>
      <p:sp>
        <p:nvSpPr>
          <p:cNvPr id="6" name="Slide Number Placeholder 5">
            <a:extLst>
              <a:ext uri="{FF2B5EF4-FFF2-40B4-BE49-F238E27FC236}">
                <a16:creationId xmlns:a16="http://schemas.microsoft.com/office/drawing/2014/main" id="{28D76EAE-0F44-85B6-775B-6E242F74AD74}"/>
              </a:ext>
            </a:extLst>
          </p:cNvPr>
          <p:cNvSpPr>
            <a:spLocks noGrp="1"/>
          </p:cNvSpPr>
          <p:nvPr>
            <p:ph type="sldNum" sz="quarter" idx="12"/>
          </p:nvPr>
        </p:nvSpPr>
        <p:spPr/>
        <p:txBody>
          <a:bodyPr/>
          <a:lstStyle/>
          <a:p>
            <a:fld id="{18F30B5D-A0DF-494D-BD24-CAFE2F910816}" type="slidenum">
              <a:rPr lang="en-UA" smtClean="0"/>
              <a:t>‹#›</a:t>
            </a:fld>
            <a:endParaRPr lang="en-UA"/>
          </a:p>
        </p:txBody>
      </p:sp>
    </p:spTree>
    <p:extLst>
      <p:ext uri="{BB962C8B-B14F-4D97-AF65-F5344CB8AC3E}">
        <p14:creationId xmlns:p14="http://schemas.microsoft.com/office/powerpoint/2010/main" val="5004775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p:cNvCxnSpPr/>
          <p:nvPr/>
        </p:nvCxnSpPr>
        <p:spPr>
          <a:xfrm>
            <a:off x="838200" y="1364249"/>
            <a:ext cx="10515600" cy="368"/>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718987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540201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289806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endParaRPr lang="en-US" dirty="0"/>
          </a:p>
        </p:txBody>
      </p:sp>
    </p:spTree>
    <p:extLst>
      <p:ext uri="{BB962C8B-B14F-4D97-AF65-F5344CB8AC3E}">
        <p14:creationId xmlns:p14="http://schemas.microsoft.com/office/powerpoint/2010/main" val="25696190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3_Blank">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8CFCBCB-1D32-9741-B77A-1BFE02DB6010}"/>
              </a:ext>
            </a:extLst>
          </p:cNvPr>
          <p:cNvPicPr>
            <a:picLocks noChangeAspect="1"/>
          </p:cNvPicPr>
          <p:nvPr/>
        </p:nvPicPr>
        <p:blipFill>
          <a:blip r:embed="rId2"/>
          <a:stretch>
            <a:fillRect/>
          </a:stretch>
        </p:blipFill>
        <p:spPr>
          <a:xfrm>
            <a:off x="340139" y="6371623"/>
            <a:ext cx="2456070" cy="378964"/>
          </a:xfrm>
          <a:prstGeom prst="rect">
            <a:avLst/>
          </a:prstGeom>
        </p:spPr>
      </p:pic>
      <p:pic>
        <p:nvPicPr>
          <p:cNvPr id="6" name="Picture 5">
            <a:extLst>
              <a:ext uri="{FF2B5EF4-FFF2-40B4-BE49-F238E27FC236}">
                <a16:creationId xmlns:a16="http://schemas.microsoft.com/office/drawing/2014/main" id="{8506E48A-1141-0A4A-92F9-E51452A18046}"/>
              </a:ext>
            </a:extLst>
          </p:cNvPr>
          <p:cNvPicPr>
            <a:picLocks noChangeAspect="1"/>
          </p:cNvPicPr>
          <p:nvPr/>
        </p:nvPicPr>
        <p:blipFill>
          <a:blip r:embed="rId3"/>
          <a:stretch>
            <a:fillRect/>
          </a:stretch>
        </p:blipFill>
        <p:spPr>
          <a:xfrm>
            <a:off x="8475870" y="6371623"/>
            <a:ext cx="3375991" cy="397761"/>
          </a:xfrm>
          <a:prstGeom prst="rect">
            <a:avLst/>
          </a:prstGeom>
        </p:spPr>
      </p:pic>
    </p:spTree>
    <p:extLst>
      <p:ext uri="{BB962C8B-B14F-4D97-AF65-F5344CB8AC3E}">
        <p14:creationId xmlns:p14="http://schemas.microsoft.com/office/powerpoint/2010/main" val="20933704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atin typeface="IBM Plex Mono SemiBold" panose="020B0709050203000203" pitchFamily="49" charset="0"/>
              </a:defRPr>
            </a:lvl1pPr>
            <a:lvl2pPr>
              <a:defRPr sz="2800">
                <a:latin typeface="IBM Plex Mono Text" panose="020B0509050203000203" pitchFamily="49" charset="0"/>
              </a:defRPr>
            </a:lvl2pPr>
            <a:lvl3pPr>
              <a:defRPr sz="2400">
                <a:latin typeface="IBM Plex Mono Text" panose="020B0509050203000203" pitchFamily="49" charset="0"/>
              </a:defRPr>
            </a:lvl3pPr>
            <a:lvl4pPr>
              <a:defRPr sz="2000">
                <a:latin typeface="IBM Plex Mono Text" panose="020B0509050203000203" pitchFamily="49" charset="0"/>
              </a:defRPr>
            </a:lvl4pPr>
            <a:lvl5pPr>
              <a:defRPr sz="2000">
                <a:latin typeface="IBM Plex Mono Text" panose="020B0509050203000203" pitchFamily="49" charset="0"/>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atin typeface="IBM Plex Mono Text" panose="020B0509050203000203" pitchFamily="49"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14362295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2.tif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ti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4.xml"/><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theme" Target="../theme/theme3.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0" Type="http://schemas.openxmlformats.org/officeDocument/2006/relationships/slideLayout" Target="../slideLayouts/slideLayout36.xml"/><Relationship Id="rId4" Type="http://schemas.openxmlformats.org/officeDocument/2006/relationships/slideLayout" Target="../slideLayouts/slideLayout30.xml"/><Relationship Id="rId9"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5">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4785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a:extLst>
              <a:ext uri="{FF2B5EF4-FFF2-40B4-BE49-F238E27FC236}">
                <a16:creationId xmlns:a16="http://schemas.microsoft.com/office/drawing/2014/main" id="{20C61547-18BE-8345-B662-68E923DBE5F1}"/>
              </a:ext>
            </a:extLst>
          </p:cNvPr>
          <p:cNvPicPr>
            <a:picLocks noChangeAspect="1"/>
          </p:cNvPicPr>
          <p:nvPr/>
        </p:nvPicPr>
        <p:blipFill>
          <a:blip r:embed="rId16"/>
          <a:stretch>
            <a:fillRect/>
          </a:stretch>
        </p:blipFill>
        <p:spPr>
          <a:xfrm>
            <a:off x="340139" y="6371623"/>
            <a:ext cx="2456070" cy="378964"/>
          </a:xfrm>
          <a:prstGeom prst="rect">
            <a:avLst/>
          </a:prstGeom>
        </p:spPr>
      </p:pic>
    </p:spTree>
    <p:extLst>
      <p:ext uri="{BB962C8B-B14F-4D97-AF65-F5344CB8AC3E}">
        <p14:creationId xmlns:p14="http://schemas.microsoft.com/office/powerpoint/2010/main" val="89416382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txStyles>
    <p:title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p:titleStyle>
    <p:body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57671BF-94B5-BD98-AC98-46A05DA92A7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A"/>
          </a:p>
        </p:txBody>
      </p:sp>
      <p:sp>
        <p:nvSpPr>
          <p:cNvPr id="3" name="Text Placeholder 2">
            <a:extLst>
              <a:ext uri="{FF2B5EF4-FFF2-40B4-BE49-F238E27FC236}">
                <a16:creationId xmlns:a16="http://schemas.microsoft.com/office/drawing/2014/main" id="{3C038D44-CA1C-5E1F-2736-469DA1436FB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A"/>
          </a:p>
        </p:txBody>
      </p:sp>
      <p:sp>
        <p:nvSpPr>
          <p:cNvPr id="4" name="Date Placeholder 3">
            <a:extLst>
              <a:ext uri="{FF2B5EF4-FFF2-40B4-BE49-F238E27FC236}">
                <a16:creationId xmlns:a16="http://schemas.microsoft.com/office/drawing/2014/main" id="{B99BAD34-BFAA-CD71-B33A-1AAE9814CBA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73D8735-4678-6844-90BD-BB9F9DAC3EEF}" type="datetimeFigureOut">
              <a:rPr lang="en-UA" smtClean="0"/>
              <a:t>11.03.2023</a:t>
            </a:fld>
            <a:endParaRPr lang="en-UA"/>
          </a:p>
        </p:txBody>
      </p:sp>
      <p:sp>
        <p:nvSpPr>
          <p:cNvPr id="5" name="Footer Placeholder 4">
            <a:extLst>
              <a:ext uri="{FF2B5EF4-FFF2-40B4-BE49-F238E27FC236}">
                <a16:creationId xmlns:a16="http://schemas.microsoft.com/office/drawing/2014/main" id="{F7BEB176-10B0-24A4-A0AE-4C5DFC3C66D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A"/>
          </a:p>
        </p:txBody>
      </p:sp>
      <p:sp>
        <p:nvSpPr>
          <p:cNvPr id="6" name="Slide Number Placeholder 5">
            <a:extLst>
              <a:ext uri="{FF2B5EF4-FFF2-40B4-BE49-F238E27FC236}">
                <a16:creationId xmlns:a16="http://schemas.microsoft.com/office/drawing/2014/main" id="{92ADC6CD-2726-E433-6207-E16C229F8A4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F53A0D1-C358-C646-9DD3-95FE9420A82E}" type="slidenum">
              <a:rPr lang="en-UA" smtClean="0"/>
              <a:t>‹#›</a:t>
            </a:fld>
            <a:endParaRPr lang="en-UA"/>
          </a:p>
        </p:txBody>
      </p:sp>
    </p:spTree>
    <p:extLst>
      <p:ext uri="{BB962C8B-B14F-4D97-AF65-F5344CB8AC3E}">
        <p14:creationId xmlns:p14="http://schemas.microsoft.com/office/powerpoint/2010/main" val="2609693342"/>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687"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A"/>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F76A448-39C0-793A-27E0-F1A2704F973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A"/>
          </a:p>
        </p:txBody>
      </p:sp>
      <p:sp>
        <p:nvSpPr>
          <p:cNvPr id="3" name="Text Placeholder 2">
            <a:extLst>
              <a:ext uri="{FF2B5EF4-FFF2-40B4-BE49-F238E27FC236}">
                <a16:creationId xmlns:a16="http://schemas.microsoft.com/office/drawing/2014/main" id="{38C2FC81-1623-BA84-7F82-7CBC8160848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A"/>
          </a:p>
        </p:txBody>
      </p:sp>
      <p:sp>
        <p:nvSpPr>
          <p:cNvPr id="4" name="Date Placeholder 3">
            <a:extLst>
              <a:ext uri="{FF2B5EF4-FFF2-40B4-BE49-F238E27FC236}">
                <a16:creationId xmlns:a16="http://schemas.microsoft.com/office/drawing/2014/main" id="{46B0BAD4-9AC6-DE9D-1C7A-C4633FBC995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B845AED-AA4A-534C-B963-3E8C215F6D56}" type="datetimeFigureOut">
              <a:rPr lang="en-UA" smtClean="0"/>
              <a:t>11.03.2023</a:t>
            </a:fld>
            <a:endParaRPr lang="en-UA"/>
          </a:p>
        </p:txBody>
      </p:sp>
      <p:sp>
        <p:nvSpPr>
          <p:cNvPr id="5" name="Footer Placeholder 4">
            <a:extLst>
              <a:ext uri="{FF2B5EF4-FFF2-40B4-BE49-F238E27FC236}">
                <a16:creationId xmlns:a16="http://schemas.microsoft.com/office/drawing/2014/main" id="{E69ABAFA-B0B8-5063-7430-A26BAB4B59D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A"/>
          </a:p>
        </p:txBody>
      </p:sp>
      <p:sp>
        <p:nvSpPr>
          <p:cNvPr id="6" name="Slide Number Placeholder 5">
            <a:extLst>
              <a:ext uri="{FF2B5EF4-FFF2-40B4-BE49-F238E27FC236}">
                <a16:creationId xmlns:a16="http://schemas.microsoft.com/office/drawing/2014/main" id="{7322D1F9-B0D2-9CE5-9681-A632725D568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8F30B5D-A0DF-494D-BD24-CAFE2F910816}" type="slidenum">
              <a:rPr lang="en-UA" smtClean="0"/>
              <a:t>‹#›</a:t>
            </a:fld>
            <a:endParaRPr lang="en-UA"/>
          </a:p>
        </p:txBody>
      </p:sp>
    </p:spTree>
    <p:extLst>
      <p:ext uri="{BB962C8B-B14F-4D97-AF65-F5344CB8AC3E}">
        <p14:creationId xmlns:p14="http://schemas.microsoft.com/office/powerpoint/2010/main" val="2849547286"/>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A"/>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4CB03E-6E45-D30D-C26C-38B38073132A}"/>
              </a:ext>
            </a:extLst>
          </p:cNvPr>
          <p:cNvSpPr>
            <a:spLocks noGrp="1"/>
          </p:cNvSpPr>
          <p:nvPr>
            <p:ph type="ctrTitle"/>
          </p:nvPr>
        </p:nvSpPr>
        <p:spPr>
          <a:xfrm>
            <a:off x="388307" y="1168401"/>
            <a:ext cx="11611627" cy="2387600"/>
          </a:xfrm>
        </p:spPr>
        <p:txBody>
          <a:bodyPr/>
          <a:lstStyle/>
          <a:p>
            <a:r>
              <a:rPr lang="en-US" dirty="0"/>
              <a:t>Accessing Healthcare Databases with Python</a:t>
            </a:r>
            <a:endParaRPr lang="en-UA" dirty="0"/>
          </a:p>
        </p:txBody>
      </p:sp>
    </p:spTree>
    <p:extLst>
      <p:ext uri="{BB962C8B-B14F-4D97-AF65-F5344CB8AC3E}">
        <p14:creationId xmlns:p14="http://schemas.microsoft.com/office/powerpoint/2010/main" val="1627635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6B0D07-1948-AC3C-33C2-A524C9CADD14}"/>
              </a:ext>
            </a:extLst>
          </p:cNvPr>
          <p:cNvSpPr>
            <a:spLocks noGrp="1"/>
          </p:cNvSpPr>
          <p:nvPr>
            <p:ph type="title"/>
          </p:nvPr>
        </p:nvSpPr>
        <p:spPr/>
        <p:txBody>
          <a:bodyPr/>
          <a:lstStyle/>
          <a:p>
            <a:r>
              <a:rPr lang="en-US" dirty="0"/>
              <a:t>Accessing databases using Python</a:t>
            </a:r>
            <a:endParaRPr lang="en-UA" dirty="0"/>
          </a:p>
        </p:txBody>
      </p:sp>
      <p:pic>
        <p:nvPicPr>
          <p:cNvPr id="1026" name="Picture 2">
            <a:extLst>
              <a:ext uri="{FF2B5EF4-FFF2-40B4-BE49-F238E27FC236}">
                <a16:creationId xmlns:a16="http://schemas.microsoft.com/office/drawing/2014/main" id="{B8B2E8A8-DD9F-CCEE-FF69-DE5C6917942A}"/>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546642" y="2493830"/>
            <a:ext cx="11226677" cy="18919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9339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26"/>
                                        </p:tgtEl>
                                        <p:attrNameLst>
                                          <p:attrName>style.visibility</p:attrName>
                                        </p:attrNameLst>
                                      </p:cBhvr>
                                      <p:to>
                                        <p:strVal val="visible"/>
                                      </p:to>
                                    </p:set>
                                    <p:animEffect transition="in" filter="fade">
                                      <p:cBhvr>
                                        <p:cTn id="12"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5F4BC6-8BEC-0E6F-F46F-59CFDCF7005C}"/>
              </a:ext>
            </a:extLst>
          </p:cNvPr>
          <p:cNvSpPr>
            <a:spLocks noGrp="1"/>
          </p:cNvSpPr>
          <p:nvPr>
            <p:ph type="title"/>
          </p:nvPr>
        </p:nvSpPr>
        <p:spPr/>
        <p:txBody>
          <a:bodyPr/>
          <a:lstStyle/>
          <a:p>
            <a:r>
              <a:rPr lang="en-US" dirty="0"/>
              <a:t>What is a SQL API?</a:t>
            </a:r>
            <a:endParaRPr lang="en-UA" dirty="0"/>
          </a:p>
        </p:txBody>
      </p:sp>
      <p:pic>
        <p:nvPicPr>
          <p:cNvPr id="2050" name="Picture 2">
            <a:extLst>
              <a:ext uri="{FF2B5EF4-FFF2-40B4-BE49-F238E27FC236}">
                <a16:creationId xmlns:a16="http://schemas.microsoft.com/office/drawing/2014/main" id="{7B518374-3E68-CFC1-9AF2-00494170B6A2}"/>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421465" y="1490135"/>
            <a:ext cx="7637912" cy="46251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6378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50"/>
                                        </p:tgtEl>
                                        <p:attrNameLst>
                                          <p:attrName>style.visibility</p:attrName>
                                        </p:attrNameLst>
                                      </p:cBhvr>
                                      <p:to>
                                        <p:strVal val="visible"/>
                                      </p:to>
                                    </p:set>
                                    <p:animEffect transition="in" filter="fade">
                                      <p:cBhvr>
                                        <p:cTn id="12" dur="5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BA59B9-410A-CA80-B121-557BFC9D23D4}"/>
              </a:ext>
            </a:extLst>
          </p:cNvPr>
          <p:cNvSpPr>
            <a:spLocks noGrp="1"/>
          </p:cNvSpPr>
          <p:nvPr>
            <p:ph type="ctrTitle"/>
          </p:nvPr>
        </p:nvSpPr>
        <p:spPr/>
        <p:txBody>
          <a:bodyPr/>
          <a:lstStyle/>
          <a:p>
            <a:r>
              <a:rPr lang="en-US" dirty="0"/>
              <a:t>What is a DB-API?</a:t>
            </a:r>
            <a:endParaRPr lang="en-UA" dirty="0"/>
          </a:p>
        </p:txBody>
      </p:sp>
    </p:spTree>
    <p:extLst>
      <p:ext uri="{BB962C8B-B14F-4D97-AF65-F5344CB8AC3E}">
        <p14:creationId xmlns:p14="http://schemas.microsoft.com/office/powerpoint/2010/main" val="1127545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E26A8-1897-2CD8-0E74-6EF3976540AF}"/>
              </a:ext>
            </a:extLst>
          </p:cNvPr>
          <p:cNvSpPr>
            <a:spLocks noGrp="1"/>
          </p:cNvSpPr>
          <p:nvPr>
            <p:ph type="title"/>
          </p:nvPr>
        </p:nvSpPr>
        <p:spPr/>
        <p:txBody>
          <a:bodyPr/>
          <a:lstStyle/>
          <a:p>
            <a:r>
              <a:rPr lang="en-US" dirty="0"/>
              <a:t>What is a DB-</a:t>
            </a:r>
            <a:r>
              <a:rPr lang="en-US" dirty="0" err="1"/>
              <a:t>APl</a:t>
            </a:r>
            <a:r>
              <a:rPr lang="en-US" dirty="0"/>
              <a:t>?</a:t>
            </a:r>
            <a:endParaRPr lang="en-UA" dirty="0"/>
          </a:p>
        </p:txBody>
      </p:sp>
      <p:pic>
        <p:nvPicPr>
          <p:cNvPr id="3074" name="Picture 2">
            <a:extLst>
              <a:ext uri="{FF2B5EF4-FFF2-40B4-BE49-F238E27FC236}">
                <a16:creationId xmlns:a16="http://schemas.microsoft.com/office/drawing/2014/main" id="{123D43F1-F65B-6C75-2DFA-4DB6A4D4A2F6}"/>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946032" y="2134261"/>
            <a:ext cx="10504631" cy="26409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8167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074"/>
                                        </p:tgtEl>
                                        <p:attrNameLst>
                                          <p:attrName>style.visibility</p:attrName>
                                        </p:attrNameLst>
                                      </p:cBhvr>
                                      <p:to>
                                        <p:strVal val="visible"/>
                                      </p:to>
                                    </p:set>
                                    <p:animEffect transition="in" filter="fade">
                                      <p:cBhvr>
                                        <p:cTn id="12" dur="500"/>
                                        <p:tgtEl>
                                          <p:spTgt spid="30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19D628-66F5-C3A5-E8F7-38275A61F71A}"/>
              </a:ext>
            </a:extLst>
          </p:cNvPr>
          <p:cNvSpPr>
            <a:spLocks noGrp="1"/>
          </p:cNvSpPr>
          <p:nvPr>
            <p:ph type="title"/>
          </p:nvPr>
        </p:nvSpPr>
        <p:spPr/>
        <p:txBody>
          <a:bodyPr/>
          <a:lstStyle/>
          <a:p>
            <a:r>
              <a:rPr lang="en-US" dirty="0"/>
              <a:t>Concepts of the Python DB API</a:t>
            </a:r>
            <a:endParaRPr lang="en-UA" dirty="0"/>
          </a:p>
        </p:txBody>
      </p:sp>
      <p:sp>
        <p:nvSpPr>
          <p:cNvPr id="3" name="Content Placeholder 2">
            <a:extLst>
              <a:ext uri="{FF2B5EF4-FFF2-40B4-BE49-F238E27FC236}">
                <a16:creationId xmlns:a16="http://schemas.microsoft.com/office/drawing/2014/main" id="{FD6F30E7-7D02-4974-830A-85CA6EB6BAAF}"/>
              </a:ext>
            </a:extLst>
          </p:cNvPr>
          <p:cNvSpPr>
            <a:spLocks noGrp="1"/>
          </p:cNvSpPr>
          <p:nvPr>
            <p:ph idx="1"/>
          </p:nvPr>
        </p:nvSpPr>
        <p:spPr>
          <a:xfrm>
            <a:off x="397933" y="1470555"/>
            <a:ext cx="10515600" cy="4351338"/>
          </a:xfrm>
        </p:spPr>
        <p:txBody>
          <a:bodyPr>
            <a:normAutofit fontScale="92500" lnSpcReduction="10000"/>
          </a:bodyPr>
          <a:lstStyle/>
          <a:p>
            <a:pPr marL="0" indent="0" algn="l" rtl="0">
              <a:lnSpc>
                <a:spcPct val="150000"/>
              </a:lnSpc>
              <a:spcBef>
                <a:spcPts val="0"/>
              </a:spcBef>
              <a:spcAft>
                <a:spcPts val="0"/>
              </a:spcAft>
              <a:buNone/>
            </a:pPr>
            <a:r>
              <a:rPr lang="en-US" b="1" dirty="0"/>
              <a:t>Connection Objects</a:t>
            </a:r>
          </a:p>
          <a:p>
            <a:pPr algn="l" rtl="0">
              <a:lnSpc>
                <a:spcPct val="150000"/>
              </a:lnSpc>
              <a:spcBef>
                <a:spcPts val="0"/>
              </a:spcBef>
              <a:spcAft>
                <a:spcPts val="0"/>
              </a:spcAft>
              <a:buFont typeface="System Font Regular"/>
              <a:buChar char="•"/>
            </a:pPr>
            <a:r>
              <a:rPr lang="en-US" dirty="0"/>
              <a:t>Database connections</a:t>
            </a:r>
          </a:p>
          <a:p>
            <a:pPr algn="l" rtl="0">
              <a:lnSpc>
                <a:spcPct val="150000"/>
              </a:lnSpc>
              <a:spcBef>
                <a:spcPts val="0"/>
              </a:spcBef>
              <a:spcAft>
                <a:spcPts val="0"/>
              </a:spcAft>
              <a:buFont typeface="System Font Regular"/>
              <a:buChar char="•"/>
            </a:pPr>
            <a:r>
              <a:rPr lang="en-US" dirty="0"/>
              <a:t>Manage transactions</a:t>
            </a:r>
          </a:p>
          <a:p>
            <a:pPr marL="0" indent="0" algn="l" rtl="0">
              <a:spcBef>
                <a:spcPts val="0"/>
              </a:spcBef>
              <a:spcAft>
                <a:spcPts val="0"/>
              </a:spcAft>
              <a:buNone/>
            </a:pPr>
            <a:endParaRPr lang="en-US" dirty="0"/>
          </a:p>
          <a:p>
            <a:pPr marL="0" indent="0" algn="l" rtl="0">
              <a:lnSpc>
                <a:spcPct val="160000"/>
              </a:lnSpc>
              <a:spcBef>
                <a:spcPts val="0"/>
              </a:spcBef>
              <a:spcAft>
                <a:spcPts val="0"/>
              </a:spcAft>
              <a:buNone/>
            </a:pPr>
            <a:r>
              <a:rPr lang="en-US" b="1" dirty="0"/>
              <a:t>Cursor Objects</a:t>
            </a:r>
          </a:p>
          <a:p>
            <a:pPr algn="l" rtl="0">
              <a:lnSpc>
                <a:spcPct val="160000"/>
              </a:lnSpc>
              <a:spcBef>
                <a:spcPts val="0"/>
              </a:spcBef>
              <a:spcAft>
                <a:spcPts val="0"/>
              </a:spcAft>
              <a:buFont typeface="System Font Regular"/>
              <a:buChar char="•"/>
            </a:pPr>
            <a:r>
              <a:rPr lang="en-US" dirty="0"/>
              <a:t>Database Queries</a:t>
            </a:r>
          </a:p>
          <a:p>
            <a:pPr marL="0" indent="0">
              <a:buNone/>
            </a:pPr>
            <a:br>
              <a:rPr lang="en-US" dirty="0"/>
            </a:br>
            <a:br>
              <a:rPr lang="en-US" dirty="0"/>
            </a:br>
            <a:endParaRPr lang="en-UA" dirty="0"/>
          </a:p>
        </p:txBody>
      </p:sp>
    </p:spTree>
    <p:extLst>
      <p:ext uri="{BB962C8B-B14F-4D97-AF65-F5344CB8AC3E}">
        <p14:creationId xmlns:p14="http://schemas.microsoft.com/office/powerpoint/2010/main" val="39295526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fade">
                                      <p:cBhvr>
                                        <p:cTn id="18" dur="500"/>
                                        <p:tgtEl>
                                          <p:spTgt spid="3">
                                            <p:txEl>
                                              <p:pRg st="2" end="2"/>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09FE37-FD0D-B791-3DE1-9A7606CC3352}"/>
              </a:ext>
            </a:extLst>
          </p:cNvPr>
          <p:cNvSpPr>
            <a:spLocks noGrp="1"/>
          </p:cNvSpPr>
          <p:nvPr>
            <p:ph type="title"/>
          </p:nvPr>
        </p:nvSpPr>
        <p:spPr/>
        <p:txBody>
          <a:bodyPr/>
          <a:lstStyle/>
          <a:p>
            <a:r>
              <a:rPr lang="en-US" dirty="0"/>
              <a:t>What are Connection methods?</a:t>
            </a:r>
            <a:endParaRPr lang="en-UA" dirty="0"/>
          </a:p>
        </p:txBody>
      </p:sp>
      <p:sp>
        <p:nvSpPr>
          <p:cNvPr id="3" name="Content Placeholder 2">
            <a:extLst>
              <a:ext uri="{FF2B5EF4-FFF2-40B4-BE49-F238E27FC236}">
                <a16:creationId xmlns:a16="http://schemas.microsoft.com/office/drawing/2014/main" id="{D1B3F969-BE2C-F021-938A-DD83477D9164}"/>
              </a:ext>
            </a:extLst>
          </p:cNvPr>
          <p:cNvSpPr>
            <a:spLocks noGrp="1"/>
          </p:cNvSpPr>
          <p:nvPr>
            <p:ph idx="1"/>
          </p:nvPr>
        </p:nvSpPr>
        <p:spPr/>
        <p:txBody>
          <a:bodyPr/>
          <a:lstStyle/>
          <a:p>
            <a:pPr>
              <a:lnSpc>
                <a:spcPct val="140000"/>
              </a:lnSpc>
              <a:spcBef>
                <a:spcPts val="0"/>
              </a:spcBef>
              <a:buFont typeface="System Font Regular"/>
              <a:buChar char="•"/>
            </a:pPr>
            <a:r>
              <a:rPr lang="en-US" sz="2600" dirty="0"/>
              <a:t>cursor()</a:t>
            </a:r>
          </a:p>
          <a:p>
            <a:pPr marL="0" indent="0">
              <a:lnSpc>
                <a:spcPct val="140000"/>
              </a:lnSpc>
              <a:spcBef>
                <a:spcPts val="0"/>
              </a:spcBef>
              <a:buNone/>
            </a:pPr>
            <a:r>
              <a:rPr lang="en-US" sz="2600" dirty="0"/>
              <a:t>• commit()</a:t>
            </a:r>
          </a:p>
          <a:p>
            <a:pPr marL="0" indent="0">
              <a:lnSpc>
                <a:spcPct val="140000"/>
              </a:lnSpc>
              <a:spcBef>
                <a:spcPts val="0"/>
              </a:spcBef>
              <a:buNone/>
            </a:pPr>
            <a:r>
              <a:rPr lang="en-US" sz="2600" dirty="0"/>
              <a:t>• rollback()</a:t>
            </a:r>
          </a:p>
          <a:p>
            <a:pPr marL="0" indent="0">
              <a:lnSpc>
                <a:spcPct val="140000"/>
              </a:lnSpc>
              <a:spcBef>
                <a:spcPts val="0"/>
              </a:spcBef>
              <a:buNone/>
            </a:pPr>
            <a:r>
              <a:rPr lang="en-US" sz="2600" dirty="0"/>
              <a:t>• close()</a:t>
            </a:r>
          </a:p>
          <a:p>
            <a:pPr marL="0" indent="0">
              <a:buNone/>
            </a:pPr>
            <a:br>
              <a:rPr lang="en-US" dirty="0"/>
            </a:br>
            <a:br>
              <a:rPr lang="en-US" dirty="0"/>
            </a:br>
            <a:endParaRPr lang="en-UA" dirty="0"/>
          </a:p>
        </p:txBody>
      </p:sp>
    </p:spTree>
    <p:extLst>
      <p:ext uri="{BB962C8B-B14F-4D97-AF65-F5344CB8AC3E}">
        <p14:creationId xmlns:p14="http://schemas.microsoft.com/office/powerpoint/2010/main" val="1593933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wipe(down)">
                                      <p:cBhvr>
                                        <p:cTn id="2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B26AB7-8D2D-CECB-A200-1551715FFB59}"/>
              </a:ext>
            </a:extLst>
          </p:cNvPr>
          <p:cNvSpPr>
            <a:spLocks noGrp="1"/>
          </p:cNvSpPr>
          <p:nvPr>
            <p:ph type="title"/>
          </p:nvPr>
        </p:nvSpPr>
        <p:spPr/>
        <p:txBody>
          <a:bodyPr/>
          <a:lstStyle/>
          <a:p>
            <a:r>
              <a:rPr lang="en-US" dirty="0"/>
              <a:t>Writing code using DB-API</a:t>
            </a:r>
            <a:endParaRPr lang="en-UA" dirty="0"/>
          </a:p>
        </p:txBody>
      </p:sp>
      <p:sp>
        <p:nvSpPr>
          <p:cNvPr id="3" name="Content Placeholder 2">
            <a:extLst>
              <a:ext uri="{FF2B5EF4-FFF2-40B4-BE49-F238E27FC236}">
                <a16:creationId xmlns:a16="http://schemas.microsoft.com/office/drawing/2014/main" id="{B5205169-975B-CAA1-0F95-79F1D7C3923D}"/>
              </a:ext>
            </a:extLst>
          </p:cNvPr>
          <p:cNvSpPr>
            <a:spLocks noGrp="1"/>
          </p:cNvSpPr>
          <p:nvPr>
            <p:ph idx="1"/>
          </p:nvPr>
        </p:nvSpPr>
        <p:spPr/>
        <p:txBody>
          <a:bodyPr>
            <a:normAutofit fontScale="92500" lnSpcReduction="10000"/>
          </a:bodyPr>
          <a:lstStyle/>
          <a:p>
            <a:pPr marL="0" indent="0" algn="l" rtl="0">
              <a:spcBef>
                <a:spcPts val="0"/>
              </a:spcBef>
              <a:spcAft>
                <a:spcPts val="0"/>
              </a:spcAft>
              <a:buNone/>
            </a:pPr>
            <a:r>
              <a:rPr lang="en-US" sz="1800" b="0" i="0" u="none" strike="noStrike" dirty="0">
                <a:solidFill>
                  <a:srgbClr val="00B050"/>
                </a:solidFill>
                <a:effectLst/>
                <a:latin typeface="Calibri" panose="020F0502020204030204" pitchFamily="34" charset="0"/>
              </a:rPr>
              <a:t>from</a:t>
            </a:r>
            <a:r>
              <a:rPr lang="en-US" sz="1800" b="0" i="0" u="none" strike="noStrike" dirty="0">
                <a:solidFill>
                  <a:srgbClr val="000000"/>
                </a:solidFill>
                <a:effectLst/>
                <a:latin typeface="Calibri" panose="020F0502020204030204" pitchFamily="34" charset="0"/>
              </a:rPr>
              <a:t> </a:t>
            </a:r>
            <a:r>
              <a:rPr lang="en-US" sz="1800" b="0" i="0" u="none" strike="noStrike" dirty="0" err="1">
                <a:solidFill>
                  <a:schemeClr val="bg2">
                    <a:lumMod val="50000"/>
                  </a:schemeClr>
                </a:solidFill>
                <a:effectLst/>
                <a:latin typeface="Calibri" panose="020F0502020204030204" pitchFamily="34" charset="0"/>
              </a:rPr>
              <a:t>dbmodule</a:t>
            </a:r>
            <a:r>
              <a:rPr lang="en-US" sz="1800" b="0" i="0" u="none" strike="noStrike" dirty="0">
                <a:solidFill>
                  <a:srgbClr val="000000"/>
                </a:solidFill>
                <a:effectLst/>
                <a:latin typeface="Calibri" panose="020F0502020204030204" pitchFamily="34" charset="0"/>
              </a:rPr>
              <a:t> </a:t>
            </a:r>
            <a:r>
              <a:rPr lang="en-US" sz="1800" b="0" i="0" u="none" strike="noStrike" dirty="0">
                <a:solidFill>
                  <a:srgbClr val="00B050"/>
                </a:solidFill>
                <a:effectLst/>
                <a:latin typeface="Calibri" panose="020F0502020204030204" pitchFamily="34" charset="0"/>
              </a:rPr>
              <a:t>import</a:t>
            </a:r>
            <a:r>
              <a:rPr lang="en-US" sz="1800" b="0" i="0" u="none" strike="noStrike" dirty="0">
                <a:solidFill>
                  <a:srgbClr val="000000"/>
                </a:solidFill>
                <a:effectLst/>
                <a:latin typeface="Calibri" panose="020F0502020204030204" pitchFamily="34" charset="0"/>
              </a:rPr>
              <a:t> </a:t>
            </a:r>
            <a:r>
              <a:rPr lang="en-US" sz="1800" b="0" i="0" u="none" strike="noStrike" dirty="0">
                <a:solidFill>
                  <a:schemeClr val="bg2">
                    <a:lumMod val="50000"/>
                  </a:schemeClr>
                </a:solidFill>
                <a:effectLst/>
                <a:latin typeface="Calibri" panose="020F0502020204030204" pitchFamily="34" charset="0"/>
              </a:rPr>
              <a:t>connect</a:t>
            </a:r>
          </a:p>
          <a:p>
            <a:pPr marL="0" indent="0" algn="l" rtl="0">
              <a:spcBef>
                <a:spcPts val="0"/>
              </a:spcBef>
              <a:spcAft>
                <a:spcPts val="0"/>
              </a:spcAft>
              <a:buNone/>
            </a:pPr>
            <a:endParaRPr lang="en-US" b="0" i="0" u="none" strike="noStrike" dirty="0">
              <a:solidFill>
                <a:schemeClr val="bg2">
                  <a:lumMod val="50000"/>
                </a:schemeClr>
              </a:solidFill>
              <a:effectLst/>
            </a:endParaRPr>
          </a:p>
          <a:p>
            <a:pPr marL="0" indent="0" algn="l" rtl="0">
              <a:spcBef>
                <a:spcPts val="0"/>
              </a:spcBef>
              <a:spcAft>
                <a:spcPts val="0"/>
              </a:spcAft>
              <a:buNone/>
            </a:pPr>
            <a:r>
              <a:rPr lang="en-US" sz="1800" b="0" i="0" u="none" strike="noStrike" dirty="0">
                <a:solidFill>
                  <a:srgbClr val="7FC2B1"/>
                </a:solidFill>
                <a:effectLst/>
                <a:latin typeface="Calibri" panose="020F0502020204030204" pitchFamily="34" charset="0"/>
              </a:rPr>
              <a:t>#Create connection object</a:t>
            </a:r>
            <a:endParaRPr lang="en-US" dirty="0">
              <a:solidFill>
                <a:srgbClr val="7FC2B1"/>
              </a:solidFill>
            </a:endParaRPr>
          </a:p>
          <a:p>
            <a:pPr marL="0" indent="0" algn="l" rtl="0">
              <a:spcBef>
                <a:spcPts val="0"/>
              </a:spcBef>
              <a:spcAft>
                <a:spcPts val="0"/>
              </a:spcAft>
              <a:buNone/>
            </a:pPr>
            <a:r>
              <a:rPr lang="en-US" sz="1800" b="0" i="0" u="none" strike="noStrike" dirty="0" err="1">
                <a:solidFill>
                  <a:schemeClr val="accent3">
                    <a:lumMod val="75000"/>
                  </a:schemeClr>
                </a:solidFill>
                <a:effectLst/>
                <a:latin typeface="Calibri" panose="020F0502020204030204" pitchFamily="34" charset="0"/>
              </a:rPr>
              <a:t>tion</a:t>
            </a:r>
            <a:r>
              <a:rPr lang="en-US" sz="1800" b="0" i="0" u="none" strike="noStrike" dirty="0">
                <a:solidFill>
                  <a:srgbClr val="000000"/>
                </a:solidFill>
                <a:effectLst/>
                <a:latin typeface="Calibri" panose="020F0502020204030204" pitchFamily="34" charset="0"/>
              </a:rPr>
              <a:t> </a:t>
            </a:r>
            <a:r>
              <a:rPr lang="en-US" sz="1800" b="0" i="0" u="none" strike="noStrike" dirty="0">
                <a:solidFill>
                  <a:srgbClr val="7030A0"/>
                </a:solidFill>
                <a:effectLst/>
                <a:latin typeface="Calibri" panose="020F0502020204030204" pitchFamily="34" charset="0"/>
              </a:rPr>
              <a:t>=</a:t>
            </a:r>
            <a:r>
              <a:rPr lang="en-US" sz="1800" b="0" i="0" u="none" strike="noStrike" dirty="0">
                <a:solidFill>
                  <a:srgbClr val="000000"/>
                </a:solidFill>
                <a:effectLst/>
                <a:latin typeface="Calibri" panose="020F0502020204030204" pitchFamily="34" charset="0"/>
              </a:rPr>
              <a:t> </a:t>
            </a:r>
            <a:r>
              <a:rPr lang="en-US" sz="1800" b="0" i="0" u="none" strike="noStrike" dirty="0">
                <a:solidFill>
                  <a:schemeClr val="accent3">
                    <a:lumMod val="75000"/>
                  </a:schemeClr>
                </a:solidFill>
                <a:effectLst/>
                <a:latin typeface="Calibri" panose="020F0502020204030204" pitchFamily="34" charset="0"/>
              </a:rPr>
              <a:t>connect (</a:t>
            </a:r>
            <a:r>
              <a:rPr lang="en-US" sz="1800" b="0" i="0" u="none" strike="noStrike" dirty="0">
                <a:solidFill>
                  <a:srgbClr val="FF0000"/>
                </a:solidFill>
                <a:effectLst/>
                <a:latin typeface="Calibri" panose="020F0502020204030204" pitchFamily="34" charset="0"/>
              </a:rPr>
              <a:t>'</a:t>
            </a:r>
            <a:r>
              <a:rPr lang="en-US" sz="1800" b="0" i="0" u="none" strike="noStrike" dirty="0" err="1">
                <a:solidFill>
                  <a:srgbClr val="FF0000"/>
                </a:solidFill>
                <a:effectLst/>
                <a:latin typeface="Calibri" panose="020F0502020204030204" pitchFamily="34" charset="0"/>
              </a:rPr>
              <a:t>databasename</a:t>
            </a:r>
            <a:r>
              <a:rPr lang="en-US" sz="1800" b="0" i="0" u="none" strike="noStrike" dirty="0">
                <a:solidFill>
                  <a:srgbClr val="FF0000"/>
                </a:solidFill>
                <a:effectLst/>
                <a:latin typeface="Calibri" panose="020F0502020204030204" pitchFamily="34" charset="0"/>
              </a:rPr>
              <a:t>', 'username', '</a:t>
            </a:r>
            <a:r>
              <a:rPr lang="en-US" sz="1800" b="0" i="0" u="none" strike="noStrike" dirty="0" err="1">
                <a:solidFill>
                  <a:srgbClr val="FF0000"/>
                </a:solidFill>
                <a:effectLst/>
                <a:latin typeface="Calibri" panose="020F0502020204030204" pitchFamily="34" charset="0"/>
              </a:rPr>
              <a:t>pswd</a:t>
            </a:r>
            <a:r>
              <a:rPr lang="en-US" sz="1800" b="0" i="0" u="none" strike="noStrike" dirty="0">
                <a:solidFill>
                  <a:srgbClr val="FF0000"/>
                </a:solidFill>
                <a:effectLst/>
                <a:latin typeface="Calibri" panose="020F0502020204030204" pitchFamily="34" charset="0"/>
              </a:rPr>
              <a:t>’</a:t>
            </a:r>
            <a:r>
              <a:rPr lang="en-US" sz="1800" b="0" i="0" u="none" strike="noStrike" dirty="0">
                <a:solidFill>
                  <a:schemeClr val="accent3">
                    <a:lumMod val="75000"/>
                  </a:schemeClr>
                </a:solidFill>
                <a:effectLst/>
                <a:latin typeface="Calibri" panose="020F0502020204030204" pitchFamily="34" charset="0"/>
              </a:rPr>
              <a:t>)</a:t>
            </a:r>
          </a:p>
          <a:p>
            <a:pPr marL="0" indent="0" algn="l" rtl="0">
              <a:spcBef>
                <a:spcPts val="0"/>
              </a:spcBef>
              <a:spcAft>
                <a:spcPts val="0"/>
              </a:spcAft>
              <a:buNone/>
            </a:pPr>
            <a:endParaRPr lang="en-US" dirty="0">
              <a:solidFill>
                <a:srgbClr val="000000"/>
              </a:solidFill>
            </a:endParaRPr>
          </a:p>
          <a:p>
            <a:pPr marL="0" indent="0">
              <a:spcBef>
                <a:spcPts val="0"/>
              </a:spcBef>
              <a:buNone/>
            </a:pPr>
            <a:r>
              <a:rPr lang="en-US" sz="1800" dirty="0">
                <a:solidFill>
                  <a:srgbClr val="7FC2B1"/>
                </a:solidFill>
                <a:latin typeface="Calibri" panose="020F0502020204030204" pitchFamily="34" charset="0"/>
              </a:rPr>
              <a:t>#Create a cursor object</a:t>
            </a:r>
          </a:p>
          <a:p>
            <a:pPr marL="0" indent="0">
              <a:spcBef>
                <a:spcPts val="0"/>
              </a:spcBef>
              <a:buNone/>
            </a:pPr>
            <a:r>
              <a:rPr lang="en-US" sz="1800" dirty="0">
                <a:solidFill>
                  <a:schemeClr val="accent3">
                    <a:lumMod val="75000"/>
                  </a:schemeClr>
                </a:solidFill>
                <a:latin typeface="Calibri" panose="020F0502020204030204" pitchFamily="34" charset="0"/>
              </a:rPr>
              <a:t>cursor = </a:t>
            </a:r>
            <a:r>
              <a:rPr lang="en-US" sz="1800" dirty="0" err="1">
                <a:solidFill>
                  <a:schemeClr val="accent3">
                    <a:lumMod val="75000"/>
                  </a:schemeClr>
                </a:solidFill>
                <a:latin typeface="Calibri" panose="020F0502020204030204" pitchFamily="34" charset="0"/>
              </a:rPr>
              <a:t>connection</a:t>
            </a:r>
            <a:r>
              <a:rPr lang="en-US" sz="1800" dirty="0" err="1">
                <a:solidFill>
                  <a:schemeClr val="accent5">
                    <a:lumMod val="60000"/>
                    <a:lumOff val="40000"/>
                  </a:schemeClr>
                </a:solidFill>
                <a:latin typeface="Calibri" panose="020F0502020204030204" pitchFamily="34" charset="0"/>
              </a:rPr>
              <a:t>cursor</a:t>
            </a:r>
            <a:r>
              <a:rPr lang="en-US" sz="1800" dirty="0">
                <a:solidFill>
                  <a:schemeClr val="accent3">
                    <a:lumMod val="75000"/>
                  </a:schemeClr>
                </a:solidFill>
                <a:latin typeface="Calibri" panose="020F0502020204030204" pitchFamily="34" charset="0"/>
              </a:rPr>
              <a:t>. ()</a:t>
            </a:r>
          </a:p>
          <a:p>
            <a:pPr marL="0" indent="0" algn="l" rtl="0">
              <a:spcBef>
                <a:spcPts val="0"/>
              </a:spcBef>
              <a:spcAft>
                <a:spcPts val="0"/>
              </a:spcAft>
              <a:buNone/>
            </a:pPr>
            <a:endParaRPr lang="en-US" sz="1800" b="0" i="0" u="none" strike="noStrike" dirty="0">
              <a:solidFill>
                <a:schemeClr val="accent3">
                  <a:lumMod val="75000"/>
                </a:schemeClr>
              </a:solidFill>
              <a:effectLst/>
              <a:latin typeface="Calibri" panose="020F0502020204030204" pitchFamily="34" charset="0"/>
            </a:endParaRPr>
          </a:p>
          <a:p>
            <a:pPr marL="0" indent="0" algn="l" rtl="0">
              <a:spcBef>
                <a:spcPts val="0"/>
              </a:spcBef>
              <a:spcAft>
                <a:spcPts val="0"/>
              </a:spcAft>
              <a:buNone/>
            </a:pPr>
            <a:r>
              <a:rPr lang="en-US" sz="1800" dirty="0">
                <a:solidFill>
                  <a:srgbClr val="7FC2B1"/>
                </a:solidFill>
                <a:latin typeface="Calibri" panose="020F0502020204030204" pitchFamily="34" charset="0"/>
              </a:rPr>
              <a:t>#Run queri</a:t>
            </a:r>
            <a:r>
              <a:rPr lang="en-US" sz="1800" dirty="0">
                <a:solidFill>
                  <a:srgbClr val="92C2CA"/>
                </a:solidFill>
                <a:latin typeface="Calibri" panose="020F0502020204030204" pitchFamily="34" charset="0"/>
              </a:rPr>
              <a:t>es</a:t>
            </a:r>
          </a:p>
          <a:p>
            <a:pPr marL="0" indent="0" algn="l" rtl="0">
              <a:spcBef>
                <a:spcPts val="0"/>
              </a:spcBef>
              <a:spcAft>
                <a:spcPts val="0"/>
              </a:spcAft>
              <a:buNone/>
            </a:pPr>
            <a:r>
              <a:rPr lang="en-US" sz="1800" b="0" i="0" u="none" strike="noStrike" dirty="0" err="1">
                <a:solidFill>
                  <a:schemeClr val="accent3">
                    <a:lumMod val="75000"/>
                  </a:schemeClr>
                </a:solidFill>
                <a:effectLst/>
                <a:latin typeface="Calibri" panose="020F0502020204030204" pitchFamily="34" charset="0"/>
              </a:rPr>
              <a:t>cursor.</a:t>
            </a:r>
            <a:r>
              <a:rPr lang="en-US" sz="1800" b="0" i="0" u="none" strike="noStrike" dirty="0" err="1">
                <a:solidFill>
                  <a:schemeClr val="accent5">
                    <a:lumMod val="60000"/>
                    <a:lumOff val="40000"/>
                  </a:schemeClr>
                </a:solidFill>
                <a:effectLst/>
                <a:latin typeface="Calibri" panose="020F0502020204030204" pitchFamily="34" charset="0"/>
              </a:rPr>
              <a:t>execute</a:t>
            </a:r>
            <a:r>
              <a:rPr lang="en-US" sz="1800" b="0" i="0" u="none" strike="noStrike" dirty="0">
                <a:solidFill>
                  <a:schemeClr val="accent3">
                    <a:lumMod val="75000"/>
                  </a:schemeClr>
                </a:solidFill>
                <a:effectLst/>
                <a:latin typeface="Calibri" panose="020F0502020204030204" pitchFamily="34" charset="0"/>
              </a:rPr>
              <a:t>(</a:t>
            </a:r>
            <a:r>
              <a:rPr lang="en-US" sz="1800" b="0" i="0" u="none" strike="noStrike" dirty="0">
                <a:solidFill>
                  <a:srgbClr val="FF0000"/>
                </a:solidFill>
                <a:effectLst/>
                <a:latin typeface="Calibri" panose="020F0502020204030204" pitchFamily="34" charset="0"/>
              </a:rPr>
              <a:t>'select * from </a:t>
            </a:r>
            <a:r>
              <a:rPr lang="en-US" sz="1800" b="0" i="0" u="none" strike="noStrike" dirty="0" err="1">
                <a:solidFill>
                  <a:srgbClr val="FF0000"/>
                </a:solidFill>
                <a:effectLst/>
                <a:latin typeface="Calibri" panose="020F0502020204030204" pitchFamily="34" charset="0"/>
              </a:rPr>
              <a:t>mytable</a:t>
            </a:r>
            <a:r>
              <a:rPr lang="en-US" sz="1800" b="0" i="0" u="none" strike="noStrike" dirty="0">
                <a:solidFill>
                  <a:srgbClr val="FF0000"/>
                </a:solidFill>
                <a:effectLst/>
                <a:latin typeface="Calibri" panose="020F0502020204030204" pitchFamily="34" charset="0"/>
              </a:rPr>
              <a:t>’</a:t>
            </a:r>
            <a:r>
              <a:rPr lang="en-US" sz="1800" b="0" i="0" u="none" strike="noStrike" dirty="0">
                <a:solidFill>
                  <a:schemeClr val="accent3">
                    <a:lumMod val="75000"/>
                  </a:schemeClr>
                </a:solidFill>
                <a:effectLst/>
                <a:latin typeface="Calibri" panose="020F0502020204030204" pitchFamily="34" charset="0"/>
              </a:rPr>
              <a:t>)</a:t>
            </a:r>
          </a:p>
          <a:p>
            <a:pPr marL="0" indent="0" algn="l" rtl="0">
              <a:spcBef>
                <a:spcPts val="0"/>
              </a:spcBef>
              <a:spcAft>
                <a:spcPts val="0"/>
              </a:spcAft>
              <a:buNone/>
            </a:pPr>
            <a:r>
              <a:rPr lang="en-US" sz="1800" dirty="0">
                <a:solidFill>
                  <a:schemeClr val="accent3">
                    <a:lumMod val="75000"/>
                  </a:schemeClr>
                </a:solidFill>
                <a:latin typeface="Calibri" panose="020F0502020204030204" pitchFamily="34" charset="0"/>
              </a:rPr>
              <a:t>results </a:t>
            </a:r>
            <a:r>
              <a:rPr lang="en-US" sz="1800" dirty="0">
                <a:solidFill>
                  <a:srgbClr val="7030A0"/>
                </a:solidFill>
                <a:latin typeface="Calibri" panose="020F0502020204030204" pitchFamily="34" charset="0"/>
              </a:rPr>
              <a:t>=</a:t>
            </a:r>
            <a:r>
              <a:rPr lang="en-US" sz="1800" dirty="0">
                <a:solidFill>
                  <a:schemeClr val="accent3">
                    <a:lumMod val="75000"/>
                  </a:schemeClr>
                </a:solidFill>
                <a:latin typeface="Calibri" panose="020F0502020204030204" pitchFamily="34" charset="0"/>
              </a:rPr>
              <a:t> </a:t>
            </a:r>
            <a:r>
              <a:rPr lang="en-US" sz="1800" dirty="0" err="1">
                <a:solidFill>
                  <a:schemeClr val="accent3">
                    <a:lumMod val="75000"/>
                  </a:schemeClr>
                </a:solidFill>
                <a:latin typeface="Calibri" panose="020F0502020204030204" pitchFamily="34" charset="0"/>
              </a:rPr>
              <a:t>cursor.fetchall</a:t>
            </a:r>
            <a:r>
              <a:rPr lang="en-US" sz="1800" dirty="0">
                <a:solidFill>
                  <a:schemeClr val="accent3">
                    <a:lumMod val="75000"/>
                  </a:schemeClr>
                </a:solidFill>
                <a:latin typeface="Calibri" panose="020F0502020204030204" pitchFamily="34" charset="0"/>
              </a:rPr>
              <a:t>()</a:t>
            </a:r>
          </a:p>
          <a:p>
            <a:pPr indent="0" algn="l" rtl="0">
              <a:spcBef>
                <a:spcPts val="0"/>
              </a:spcBef>
              <a:spcAft>
                <a:spcPts val="0"/>
              </a:spcAft>
              <a:buNone/>
            </a:pPr>
            <a:endParaRPr lang="en-US" b="0" i="0" u="none" strike="noStrike" dirty="0">
              <a:solidFill>
                <a:srgbClr val="000000"/>
              </a:solidFill>
              <a:effectLst/>
            </a:endParaRPr>
          </a:p>
          <a:p>
            <a:pPr marL="0" indent="0" algn="l" rtl="0">
              <a:spcBef>
                <a:spcPts val="0"/>
              </a:spcBef>
              <a:spcAft>
                <a:spcPts val="0"/>
              </a:spcAft>
              <a:buNone/>
            </a:pPr>
            <a:r>
              <a:rPr lang="en-US" sz="1800" dirty="0">
                <a:solidFill>
                  <a:srgbClr val="7FC2B1"/>
                </a:solidFill>
                <a:latin typeface="Calibri" panose="020F0502020204030204" pitchFamily="34" charset="0"/>
              </a:rPr>
              <a:t>#Free resources</a:t>
            </a:r>
          </a:p>
          <a:p>
            <a:pPr marL="0" indent="0" algn="l" rtl="0">
              <a:spcBef>
                <a:spcPts val="0"/>
              </a:spcBef>
              <a:spcAft>
                <a:spcPts val="0"/>
              </a:spcAft>
              <a:buNone/>
            </a:pPr>
            <a:r>
              <a:rPr lang="en-US" sz="1800" b="0" i="0" u="none" strike="noStrike" dirty="0" err="1">
                <a:solidFill>
                  <a:schemeClr val="accent3">
                    <a:lumMod val="75000"/>
                  </a:schemeClr>
                </a:solidFill>
                <a:effectLst/>
                <a:latin typeface="Calibri" panose="020F0502020204030204" pitchFamily="34" charset="0"/>
              </a:rPr>
              <a:t>Cursor</a:t>
            </a:r>
            <a:r>
              <a:rPr lang="en-US" sz="1800" b="0" i="0" u="none" strike="noStrike" dirty="0" err="1">
                <a:solidFill>
                  <a:srgbClr val="000000"/>
                </a:solidFill>
                <a:effectLst/>
                <a:latin typeface="Calibri" panose="020F0502020204030204" pitchFamily="34" charset="0"/>
              </a:rPr>
              <a:t>.</a:t>
            </a:r>
            <a:r>
              <a:rPr lang="en-US" sz="1800" b="0" i="0" u="none" strike="noStrike" dirty="0" err="1">
                <a:solidFill>
                  <a:schemeClr val="accent5">
                    <a:lumMod val="60000"/>
                    <a:lumOff val="40000"/>
                  </a:schemeClr>
                </a:solidFill>
                <a:effectLst/>
                <a:latin typeface="Calibri" panose="020F0502020204030204" pitchFamily="34" charset="0"/>
              </a:rPr>
              <a:t>close</a:t>
            </a:r>
            <a:r>
              <a:rPr lang="en-US" sz="1800" b="0" i="0" u="none" strike="noStrike" dirty="0">
                <a:solidFill>
                  <a:schemeClr val="accent3">
                    <a:lumMod val="75000"/>
                  </a:schemeClr>
                </a:solidFill>
                <a:effectLst/>
                <a:latin typeface="Calibri" panose="020F0502020204030204" pitchFamily="34" charset="0"/>
              </a:rPr>
              <a:t>()</a:t>
            </a:r>
            <a:endParaRPr lang="en-US" dirty="0">
              <a:solidFill>
                <a:schemeClr val="accent3">
                  <a:lumMod val="75000"/>
                </a:schemeClr>
              </a:solidFill>
            </a:endParaRPr>
          </a:p>
          <a:p>
            <a:pPr marL="0" indent="0" algn="l" rtl="0">
              <a:spcBef>
                <a:spcPts val="0"/>
              </a:spcBef>
              <a:spcAft>
                <a:spcPts val="0"/>
              </a:spcAft>
              <a:buNone/>
            </a:pPr>
            <a:r>
              <a:rPr lang="en-US" sz="1800" b="0" i="0" u="none" strike="noStrike" dirty="0" err="1">
                <a:solidFill>
                  <a:schemeClr val="accent3">
                    <a:lumMod val="75000"/>
                  </a:schemeClr>
                </a:solidFill>
                <a:effectLst/>
                <a:latin typeface="Calibri" panose="020F0502020204030204" pitchFamily="34" charset="0"/>
              </a:rPr>
              <a:t>connection.</a:t>
            </a:r>
            <a:r>
              <a:rPr lang="en-US" sz="1800" b="0" i="0" u="none" strike="noStrike" dirty="0" err="1">
                <a:solidFill>
                  <a:schemeClr val="accent5">
                    <a:lumMod val="60000"/>
                    <a:lumOff val="40000"/>
                  </a:schemeClr>
                </a:solidFill>
                <a:effectLst/>
                <a:latin typeface="Calibri" panose="020F0502020204030204" pitchFamily="34" charset="0"/>
              </a:rPr>
              <a:t>close</a:t>
            </a:r>
            <a:r>
              <a:rPr lang="en-US" sz="1800" b="0" i="0" u="none" strike="noStrike" dirty="0">
                <a:solidFill>
                  <a:schemeClr val="accent3">
                    <a:lumMod val="75000"/>
                  </a:schemeClr>
                </a:solidFill>
                <a:effectLst/>
                <a:latin typeface="Calibri" panose="020F0502020204030204" pitchFamily="34" charset="0"/>
              </a:rPr>
              <a:t>()</a:t>
            </a:r>
            <a:endParaRPr lang="en-US" b="0" i="0" u="none" strike="noStrike" dirty="0">
              <a:solidFill>
                <a:schemeClr val="accent3">
                  <a:lumMod val="75000"/>
                </a:schemeClr>
              </a:solidFill>
              <a:effectLst/>
            </a:endParaRPr>
          </a:p>
          <a:p>
            <a:pPr marL="0" indent="0">
              <a:buNone/>
            </a:pPr>
            <a:br>
              <a:rPr lang="en-US" dirty="0"/>
            </a:br>
            <a:endParaRPr lang="en-UA" dirty="0"/>
          </a:p>
        </p:txBody>
      </p:sp>
    </p:spTree>
    <p:extLst>
      <p:ext uri="{BB962C8B-B14F-4D97-AF65-F5344CB8AC3E}">
        <p14:creationId xmlns:p14="http://schemas.microsoft.com/office/powerpoint/2010/main" val="2100370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Effect transition="in" filter="fade">
                                      <p:cBhvr>
                                        <p:cTn id="25" dur="500"/>
                                        <p:tgtEl>
                                          <p:spTgt spid="3">
                                            <p:txEl>
                                              <p:pRg st="5" end="5"/>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3">
                                            <p:txEl>
                                              <p:pRg st="6" end="6"/>
                                            </p:txEl>
                                          </p:spTgt>
                                        </p:tgtEl>
                                        <p:attrNameLst>
                                          <p:attrName>style.visibility</p:attrName>
                                        </p:attrNameLst>
                                      </p:cBhvr>
                                      <p:to>
                                        <p:strVal val="visible"/>
                                      </p:to>
                                    </p:set>
                                    <p:animEffect transition="in" filter="fade">
                                      <p:cBhvr>
                                        <p:cTn id="28" dur="500"/>
                                        <p:tgtEl>
                                          <p:spTgt spid="3">
                                            <p:txEl>
                                              <p:pRg st="6" end="6"/>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fade">
                                      <p:cBhvr>
                                        <p:cTn id="33" dur="500"/>
                                        <p:tgtEl>
                                          <p:spTgt spid="3">
                                            <p:txEl>
                                              <p:pRg st="8" end="8"/>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3">
                                            <p:txEl>
                                              <p:pRg st="9" end="9"/>
                                            </p:txEl>
                                          </p:spTgt>
                                        </p:tgtEl>
                                        <p:attrNameLst>
                                          <p:attrName>style.visibility</p:attrName>
                                        </p:attrNameLst>
                                      </p:cBhvr>
                                      <p:to>
                                        <p:strVal val="visible"/>
                                      </p:to>
                                    </p:set>
                                    <p:animEffect transition="in" filter="fade">
                                      <p:cBhvr>
                                        <p:cTn id="36" dur="500"/>
                                        <p:tgtEl>
                                          <p:spTgt spid="3">
                                            <p:txEl>
                                              <p:pRg st="9" end="9"/>
                                            </p:txEl>
                                          </p:spTgt>
                                        </p:tgtEl>
                                      </p:cBhvr>
                                    </p:animEffect>
                                  </p:childTnLst>
                                </p:cTn>
                              </p:par>
                              <p:par>
                                <p:cTn id="37" presetID="10" presetClass="entr" presetSubtype="0" fill="hold" nodeType="withEffect">
                                  <p:stCondLst>
                                    <p:cond delay="0"/>
                                  </p:stCondLst>
                                  <p:childTnLst>
                                    <p:set>
                                      <p:cBhvr>
                                        <p:cTn id="38" dur="1" fill="hold">
                                          <p:stCondLst>
                                            <p:cond delay="0"/>
                                          </p:stCondLst>
                                        </p:cTn>
                                        <p:tgtEl>
                                          <p:spTgt spid="3">
                                            <p:txEl>
                                              <p:pRg st="10" end="10"/>
                                            </p:txEl>
                                          </p:spTgt>
                                        </p:tgtEl>
                                        <p:attrNameLst>
                                          <p:attrName>style.visibility</p:attrName>
                                        </p:attrNameLst>
                                      </p:cBhvr>
                                      <p:to>
                                        <p:strVal val="visible"/>
                                      </p:to>
                                    </p:set>
                                    <p:animEffect transition="in" filter="fade">
                                      <p:cBhvr>
                                        <p:cTn id="39" dur="500"/>
                                        <p:tgtEl>
                                          <p:spTgt spid="3">
                                            <p:txEl>
                                              <p:pRg st="10" end="10"/>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3">
                                            <p:txEl>
                                              <p:pRg st="12" end="12"/>
                                            </p:txEl>
                                          </p:spTgt>
                                        </p:tgtEl>
                                        <p:attrNameLst>
                                          <p:attrName>style.visibility</p:attrName>
                                        </p:attrNameLst>
                                      </p:cBhvr>
                                      <p:to>
                                        <p:strVal val="visible"/>
                                      </p:to>
                                    </p:set>
                                    <p:animEffect transition="in" filter="fade">
                                      <p:cBhvr>
                                        <p:cTn id="44" dur="500"/>
                                        <p:tgtEl>
                                          <p:spTgt spid="3">
                                            <p:txEl>
                                              <p:pRg st="12" end="12"/>
                                            </p:txEl>
                                          </p:spTgt>
                                        </p:tgtEl>
                                      </p:cBhvr>
                                    </p:animEffect>
                                  </p:childTnLst>
                                </p:cTn>
                              </p:par>
                              <p:par>
                                <p:cTn id="45" presetID="10" presetClass="entr" presetSubtype="0" fill="hold" nodeType="withEffect">
                                  <p:stCondLst>
                                    <p:cond delay="0"/>
                                  </p:stCondLst>
                                  <p:childTnLst>
                                    <p:set>
                                      <p:cBhvr>
                                        <p:cTn id="46" dur="1" fill="hold">
                                          <p:stCondLst>
                                            <p:cond delay="0"/>
                                          </p:stCondLst>
                                        </p:cTn>
                                        <p:tgtEl>
                                          <p:spTgt spid="3">
                                            <p:txEl>
                                              <p:pRg st="13" end="13"/>
                                            </p:txEl>
                                          </p:spTgt>
                                        </p:tgtEl>
                                        <p:attrNameLst>
                                          <p:attrName>style.visibility</p:attrName>
                                        </p:attrNameLst>
                                      </p:cBhvr>
                                      <p:to>
                                        <p:strVal val="visible"/>
                                      </p:to>
                                    </p:set>
                                    <p:animEffect transition="in" filter="fade">
                                      <p:cBhvr>
                                        <p:cTn id="47" dur="500"/>
                                        <p:tgtEl>
                                          <p:spTgt spid="3">
                                            <p:txEl>
                                              <p:pRg st="13" end="13"/>
                                            </p:txEl>
                                          </p:spTgt>
                                        </p:tgtEl>
                                      </p:cBhvr>
                                    </p:animEffect>
                                  </p:childTnLst>
                                </p:cTn>
                              </p:par>
                              <p:par>
                                <p:cTn id="48" presetID="10" presetClass="entr" presetSubtype="0" fill="hold" nodeType="withEffect">
                                  <p:stCondLst>
                                    <p:cond delay="0"/>
                                  </p:stCondLst>
                                  <p:childTnLst>
                                    <p:set>
                                      <p:cBhvr>
                                        <p:cTn id="49" dur="1" fill="hold">
                                          <p:stCondLst>
                                            <p:cond delay="0"/>
                                          </p:stCondLst>
                                        </p:cTn>
                                        <p:tgtEl>
                                          <p:spTgt spid="3">
                                            <p:txEl>
                                              <p:pRg st="14" end="14"/>
                                            </p:txEl>
                                          </p:spTgt>
                                        </p:tgtEl>
                                        <p:attrNameLst>
                                          <p:attrName>style.visibility</p:attrName>
                                        </p:attrNameLst>
                                      </p:cBhvr>
                                      <p:to>
                                        <p:strVal val="visible"/>
                                      </p:to>
                                    </p:set>
                                    <p:animEffect transition="in" filter="fade">
                                      <p:cBhvr>
                                        <p:cTn id="50" dur="500"/>
                                        <p:tgtEl>
                                          <p:spTgt spid="3">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CC800932-7410-ACED-00AD-FBEC57DADD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1491" y="1112043"/>
            <a:ext cx="12192000" cy="4249737"/>
          </a:xfrm>
          <a:prstGeom prst="rect">
            <a:avLst/>
          </a:prstGeom>
          <a:noFill/>
          <a:extLst>
            <a:ext uri="{909E8E84-426E-40DD-AFC4-6F175D3DCCD1}">
              <a14:hiddenFill xmlns:a14="http://schemas.microsoft.com/office/drawing/2010/main">
                <a:solidFill>
                  <a:srgbClr val="FFFFFF"/>
                </a:solidFill>
              </a14:hiddenFill>
            </a:ext>
          </a:extLst>
        </p:spPr>
      </p:pic>
      <p:sp>
        <p:nvSpPr>
          <p:cNvPr id="2" name="Text Placeholder 2">
            <a:extLst>
              <a:ext uri="{FF2B5EF4-FFF2-40B4-BE49-F238E27FC236}">
                <a16:creationId xmlns:a16="http://schemas.microsoft.com/office/drawing/2014/main" id="{E776279B-C6E8-1BCF-A208-67F3EA2F98AE}"/>
              </a:ext>
            </a:extLst>
          </p:cNvPr>
          <p:cNvSpPr txBox="1">
            <a:spLocks/>
          </p:cNvSpPr>
          <p:nvPr/>
        </p:nvSpPr>
        <p:spPr>
          <a:xfrm>
            <a:off x="5532440" y="4611687"/>
            <a:ext cx="4354513" cy="150018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600" dirty="0">
                <a:solidFill>
                  <a:srgbClr val="005493"/>
                </a:solidFill>
                <a:latin typeface="IBM Plex Mono SemiBold" panose="020B0709050203000203" pitchFamily="49" charset="0"/>
              </a:rPr>
              <a:t>IBM Developer</a:t>
            </a:r>
            <a:endParaRPr lang="en-UA" sz="2000" dirty="0"/>
          </a:p>
        </p:txBody>
      </p:sp>
    </p:spTree>
    <p:extLst>
      <p:ext uri="{BB962C8B-B14F-4D97-AF65-F5344CB8AC3E}">
        <p14:creationId xmlns:p14="http://schemas.microsoft.com/office/powerpoint/2010/main" val="4191794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fade">
                                      <p:cBhvr>
                                        <p:cTn id="7" dur="500"/>
                                        <p:tgtEl>
                                          <p:spTgt spid="205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tmp">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2">
      <a:majorFont>
        <a:latin typeface="IBM Plex Sans SemiBold"/>
        <a:ea typeface=""/>
        <a:cs typeface=""/>
      </a:majorFont>
      <a:minorFont>
        <a:latin typeface="IBM Plex Sans Tex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p" id="{77A8436D-8A73-2743-968F-D29974CCDBE9}" vid="{16D95E35-C36B-8441-8369-B9E942B93173}"/>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tmp</Template>
  <TotalTime>2693</TotalTime>
  <Words>875</Words>
  <Application>Microsoft Macintosh PowerPoint</Application>
  <PresentationFormat>Widescreen</PresentationFormat>
  <Paragraphs>87</Paragraphs>
  <Slides>9</Slides>
  <Notes>8</Notes>
  <HiddenSlides>0</HiddenSlides>
  <MMClips>0</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9</vt:i4>
      </vt:variant>
    </vt:vector>
  </HeadingPairs>
  <TitlesOfParts>
    <vt:vector size="19" baseType="lpstr">
      <vt:lpstr>Arial</vt:lpstr>
      <vt:lpstr>Calibri</vt:lpstr>
      <vt:lpstr>Calibri Light</vt:lpstr>
      <vt:lpstr>Helv</vt:lpstr>
      <vt:lpstr>IBM Plex Mono SemiBold</vt:lpstr>
      <vt:lpstr>IBM Plex Mono Text</vt:lpstr>
      <vt:lpstr>System Font Regular</vt:lpstr>
      <vt:lpstr>tmp</vt:lpstr>
      <vt:lpstr>Custom Design</vt:lpstr>
      <vt:lpstr>1_Custom Design</vt:lpstr>
      <vt:lpstr>Accessing Healthcare Databases with Python</vt:lpstr>
      <vt:lpstr>Accessing databases using Python</vt:lpstr>
      <vt:lpstr>What is a SQL API?</vt:lpstr>
      <vt:lpstr>What is a DB-API?</vt:lpstr>
      <vt:lpstr>What is a DB-APl?</vt:lpstr>
      <vt:lpstr>Concepts of the Python DB API</vt:lpstr>
      <vt:lpstr>What are Connection methods?</vt:lpstr>
      <vt:lpstr>Writing code using DB-API</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32</cp:revision>
  <dcterms:created xsi:type="dcterms:W3CDTF">2023-03-05T15:03:34Z</dcterms:created>
  <dcterms:modified xsi:type="dcterms:W3CDTF">2023-03-12T11:33:39Z</dcterms:modified>
</cp:coreProperties>
</file>